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56" r:id="rId2"/>
    <p:sldId id="287" r:id="rId3"/>
    <p:sldId id="257" r:id="rId4"/>
    <p:sldId id="258" r:id="rId5"/>
    <p:sldId id="262" r:id="rId6"/>
    <p:sldId id="259" r:id="rId7"/>
    <p:sldId id="261" r:id="rId8"/>
    <p:sldId id="260" r:id="rId9"/>
    <p:sldId id="265" r:id="rId10"/>
    <p:sldId id="268" r:id="rId11"/>
    <p:sldId id="289" r:id="rId12"/>
    <p:sldId id="271" r:id="rId13"/>
    <p:sldId id="296" r:id="rId14"/>
    <p:sldId id="285" r:id="rId15"/>
    <p:sldId id="274" r:id="rId16"/>
    <p:sldId id="283" r:id="rId17"/>
    <p:sldId id="276" r:id="rId18"/>
    <p:sldId id="294" r:id="rId19"/>
    <p:sldId id="278" r:id="rId20"/>
    <p:sldId id="290" r:id="rId21"/>
    <p:sldId id="282" r:id="rId22"/>
    <p:sldId id="288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79" autoAdjust="0"/>
  </p:normalViewPr>
  <p:slideViewPr>
    <p:cSldViewPr snapToGrid="0">
      <p:cViewPr>
        <p:scale>
          <a:sx n="60" d="100"/>
          <a:sy n="60" d="100"/>
        </p:scale>
        <p:origin x="-10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4A411-A0CC-4118-B04F-15E08D9D99CE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A51E89FB-82FC-49EC-A0CF-4CF2922025DE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The cerebellum receives information from the sensory systems, the spinal cord, and other parts of the brain and then regulates motor movements</a:t>
          </a:r>
          <a:endParaRPr lang="ar-IQ" dirty="0">
            <a:latin typeface="Arial Rounded MT Bold" panose="020F0704030504030204" pitchFamily="34" charset="0"/>
          </a:endParaRPr>
        </a:p>
      </dgm:t>
    </dgm:pt>
    <dgm:pt modelId="{95179FC9-3DEA-4EF6-AE81-0F78D8235095}" type="parTrans" cxnId="{78A81CB8-F007-49E0-9920-12C0F4C7061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985DD5E5-3CBB-44EC-9C7A-2B25551F0D4F}" type="sibTrans" cxnId="{78A81CB8-F007-49E0-9920-12C0F4C7061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8937B7AF-C56D-4148-9043-B325BA782AC4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The cerebellum coordinates voluntary movements such as posture, balance, coordination, and speech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855E3273-4CAE-49F5-B940-C8288D9CA3C1}" type="parTrans" cxnId="{1FA95200-C3CE-4576-9A11-A5E9577A4F22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3FCE56E-FBC3-4979-AA47-1A3A0C0CD887}" type="sibTrans" cxnId="{1FA95200-C3CE-4576-9A11-A5E9577A4F22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665AC6C-C471-4599-A2B4-352D5B3B6728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It has long been called a silent area of the brain, principally because electrical excitation of the cerebellum does not cause any conscious sensation and rarely causes any motor movement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D78DDADF-D5FB-47CC-B403-C8D5D5B46E36}" type="parTrans" cxnId="{57829290-8DF6-4F30-A07D-FACDF2A21B7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9C43CEB0-37EC-40BE-9365-FDABF5ED147B}" type="sibTrans" cxnId="{57829290-8DF6-4F30-A07D-FACDF2A21B7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C4098084-3A8F-4D6E-A227-8B329F38D672}" type="pres">
      <dgm:prSet presAssocID="{9084A411-A0CC-4118-B04F-15E08D9D99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IQ"/>
        </a:p>
      </dgm:t>
    </dgm:pt>
    <dgm:pt modelId="{11B32B39-648E-49B2-9741-16B34EC8F6D3}" type="pres">
      <dgm:prSet presAssocID="{A51E89FB-82FC-49EC-A0CF-4CF2922025DE}" presName="thickLine" presStyleLbl="alignNode1" presStyleIdx="0" presStyleCnt="3"/>
      <dgm:spPr/>
    </dgm:pt>
    <dgm:pt modelId="{26D7DEE5-52D2-4C53-85DC-DF780714FCAC}" type="pres">
      <dgm:prSet presAssocID="{A51E89FB-82FC-49EC-A0CF-4CF2922025DE}" presName="horz1" presStyleCnt="0"/>
      <dgm:spPr/>
    </dgm:pt>
    <dgm:pt modelId="{6D81A41C-FB19-467C-8DE9-97598D54CEA7}" type="pres">
      <dgm:prSet presAssocID="{A51E89FB-82FC-49EC-A0CF-4CF2922025DE}" presName="tx1" presStyleLbl="revTx" presStyleIdx="0" presStyleCnt="3"/>
      <dgm:spPr/>
      <dgm:t>
        <a:bodyPr/>
        <a:lstStyle/>
        <a:p>
          <a:pPr rtl="1"/>
          <a:endParaRPr lang="ar-IQ"/>
        </a:p>
      </dgm:t>
    </dgm:pt>
    <dgm:pt modelId="{20462CDA-1433-43A3-ACFA-09BBE40B4E86}" type="pres">
      <dgm:prSet presAssocID="{A51E89FB-82FC-49EC-A0CF-4CF2922025DE}" presName="vert1" presStyleCnt="0"/>
      <dgm:spPr/>
    </dgm:pt>
    <dgm:pt modelId="{E2F891A1-5C8B-415C-9D67-0A2953929F99}" type="pres">
      <dgm:prSet presAssocID="{8937B7AF-C56D-4148-9043-B325BA782AC4}" presName="thickLine" presStyleLbl="alignNode1" presStyleIdx="1" presStyleCnt="3"/>
      <dgm:spPr/>
    </dgm:pt>
    <dgm:pt modelId="{021FCB5C-AC38-4260-9029-94EE39B5A5E1}" type="pres">
      <dgm:prSet presAssocID="{8937B7AF-C56D-4148-9043-B325BA782AC4}" presName="horz1" presStyleCnt="0"/>
      <dgm:spPr/>
    </dgm:pt>
    <dgm:pt modelId="{CCB0DA5A-48A1-4243-A234-9E15EDD27C92}" type="pres">
      <dgm:prSet presAssocID="{8937B7AF-C56D-4148-9043-B325BA782AC4}" presName="tx1" presStyleLbl="revTx" presStyleIdx="1" presStyleCnt="3"/>
      <dgm:spPr/>
      <dgm:t>
        <a:bodyPr/>
        <a:lstStyle/>
        <a:p>
          <a:pPr rtl="1"/>
          <a:endParaRPr lang="ar-IQ"/>
        </a:p>
      </dgm:t>
    </dgm:pt>
    <dgm:pt modelId="{76763A2C-ECE2-4078-BFA2-315B6367517F}" type="pres">
      <dgm:prSet presAssocID="{8937B7AF-C56D-4148-9043-B325BA782AC4}" presName="vert1" presStyleCnt="0"/>
      <dgm:spPr/>
    </dgm:pt>
    <dgm:pt modelId="{03A7031D-A8B5-42B1-853B-3712C1787ED0}" type="pres">
      <dgm:prSet presAssocID="{3665AC6C-C471-4599-A2B4-352D5B3B6728}" presName="thickLine" presStyleLbl="alignNode1" presStyleIdx="2" presStyleCnt="3"/>
      <dgm:spPr/>
    </dgm:pt>
    <dgm:pt modelId="{44234A5D-746D-4C40-8CE1-B52FEEB8E9C4}" type="pres">
      <dgm:prSet presAssocID="{3665AC6C-C471-4599-A2B4-352D5B3B6728}" presName="horz1" presStyleCnt="0"/>
      <dgm:spPr/>
    </dgm:pt>
    <dgm:pt modelId="{B8FBB524-D1F0-4770-9722-7DF6A10489F2}" type="pres">
      <dgm:prSet presAssocID="{3665AC6C-C471-4599-A2B4-352D5B3B6728}" presName="tx1" presStyleLbl="revTx" presStyleIdx="2" presStyleCnt="3"/>
      <dgm:spPr/>
      <dgm:t>
        <a:bodyPr/>
        <a:lstStyle/>
        <a:p>
          <a:pPr rtl="1"/>
          <a:endParaRPr lang="ar-IQ"/>
        </a:p>
      </dgm:t>
    </dgm:pt>
    <dgm:pt modelId="{D7394E88-08E7-43C7-B787-25A27A8E6E10}" type="pres">
      <dgm:prSet presAssocID="{3665AC6C-C471-4599-A2B4-352D5B3B6728}" presName="vert1" presStyleCnt="0"/>
      <dgm:spPr/>
    </dgm:pt>
  </dgm:ptLst>
  <dgm:cxnLst>
    <dgm:cxn modelId="{1FA95200-C3CE-4576-9A11-A5E9577A4F22}" srcId="{9084A411-A0CC-4118-B04F-15E08D9D99CE}" destId="{8937B7AF-C56D-4148-9043-B325BA782AC4}" srcOrd="1" destOrd="0" parTransId="{855E3273-4CAE-49F5-B940-C8288D9CA3C1}" sibTransId="{23FCE56E-FBC3-4979-AA47-1A3A0C0CD887}"/>
    <dgm:cxn modelId="{C1176BD3-7722-4EF1-A317-96F36E89D2D3}" type="presOf" srcId="{A51E89FB-82FC-49EC-A0CF-4CF2922025DE}" destId="{6D81A41C-FB19-467C-8DE9-97598D54CEA7}" srcOrd="0" destOrd="0" presId="urn:microsoft.com/office/officeart/2008/layout/LinedList"/>
    <dgm:cxn modelId="{1FCAC665-71D2-4006-87B9-3EF377094D28}" type="presOf" srcId="{3665AC6C-C471-4599-A2B4-352D5B3B6728}" destId="{B8FBB524-D1F0-4770-9722-7DF6A10489F2}" srcOrd="0" destOrd="0" presId="urn:microsoft.com/office/officeart/2008/layout/LinedList"/>
    <dgm:cxn modelId="{78A81CB8-F007-49E0-9920-12C0F4C7061A}" srcId="{9084A411-A0CC-4118-B04F-15E08D9D99CE}" destId="{A51E89FB-82FC-49EC-A0CF-4CF2922025DE}" srcOrd="0" destOrd="0" parTransId="{95179FC9-3DEA-4EF6-AE81-0F78D8235095}" sibTransId="{985DD5E5-3CBB-44EC-9C7A-2B25551F0D4F}"/>
    <dgm:cxn modelId="{57829290-8DF6-4F30-A07D-FACDF2A21B71}" srcId="{9084A411-A0CC-4118-B04F-15E08D9D99CE}" destId="{3665AC6C-C471-4599-A2B4-352D5B3B6728}" srcOrd="2" destOrd="0" parTransId="{D78DDADF-D5FB-47CC-B403-C8D5D5B46E36}" sibTransId="{9C43CEB0-37EC-40BE-9365-FDABF5ED147B}"/>
    <dgm:cxn modelId="{A6E76115-80F9-4CAA-9A5E-3220E8BB6F26}" type="presOf" srcId="{9084A411-A0CC-4118-B04F-15E08D9D99CE}" destId="{C4098084-3A8F-4D6E-A227-8B329F38D672}" srcOrd="0" destOrd="0" presId="urn:microsoft.com/office/officeart/2008/layout/LinedList"/>
    <dgm:cxn modelId="{ECF46499-A894-4F6B-9636-56EB1EDAD932}" type="presOf" srcId="{8937B7AF-C56D-4148-9043-B325BA782AC4}" destId="{CCB0DA5A-48A1-4243-A234-9E15EDD27C92}" srcOrd="0" destOrd="0" presId="urn:microsoft.com/office/officeart/2008/layout/LinedList"/>
    <dgm:cxn modelId="{188C14D7-1E9D-4C49-A97D-FFCD42D756CA}" type="presParOf" srcId="{C4098084-3A8F-4D6E-A227-8B329F38D672}" destId="{11B32B39-648E-49B2-9741-16B34EC8F6D3}" srcOrd="0" destOrd="0" presId="urn:microsoft.com/office/officeart/2008/layout/LinedList"/>
    <dgm:cxn modelId="{081A4CE1-9231-4CD4-A2D8-E5785B94C6D2}" type="presParOf" srcId="{C4098084-3A8F-4D6E-A227-8B329F38D672}" destId="{26D7DEE5-52D2-4C53-85DC-DF780714FCAC}" srcOrd="1" destOrd="0" presId="urn:microsoft.com/office/officeart/2008/layout/LinedList"/>
    <dgm:cxn modelId="{6CE20417-5B0C-4109-8655-4F29E59D6572}" type="presParOf" srcId="{26D7DEE5-52D2-4C53-85DC-DF780714FCAC}" destId="{6D81A41C-FB19-467C-8DE9-97598D54CEA7}" srcOrd="0" destOrd="0" presId="urn:microsoft.com/office/officeart/2008/layout/LinedList"/>
    <dgm:cxn modelId="{5007022F-C8C1-4EB0-93E2-7B0FDBCEC1DB}" type="presParOf" srcId="{26D7DEE5-52D2-4C53-85DC-DF780714FCAC}" destId="{20462CDA-1433-43A3-ACFA-09BBE40B4E86}" srcOrd="1" destOrd="0" presId="urn:microsoft.com/office/officeart/2008/layout/LinedList"/>
    <dgm:cxn modelId="{F0800CFA-285A-48BC-B331-CA3970181672}" type="presParOf" srcId="{C4098084-3A8F-4D6E-A227-8B329F38D672}" destId="{E2F891A1-5C8B-415C-9D67-0A2953929F99}" srcOrd="2" destOrd="0" presId="urn:microsoft.com/office/officeart/2008/layout/LinedList"/>
    <dgm:cxn modelId="{82C860BA-A897-41D3-8CEF-20874107B06E}" type="presParOf" srcId="{C4098084-3A8F-4D6E-A227-8B329F38D672}" destId="{021FCB5C-AC38-4260-9029-94EE39B5A5E1}" srcOrd="3" destOrd="0" presId="urn:microsoft.com/office/officeart/2008/layout/LinedList"/>
    <dgm:cxn modelId="{8E905243-0B37-4FC3-9A6B-7E1960AC5AB1}" type="presParOf" srcId="{021FCB5C-AC38-4260-9029-94EE39B5A5E1}" destId="{CCB0DA5A-48A1-4243-A234-9E15EDD27C92}" srcOrd="0" destOrd="0" presId="urn:microsoft.com/office/officeart/2008/layout/LinedList"/>
    <dgm:cxn modelId="{66929010-F7EC-42A8-92C0-A3D1AF353D49}" type="presParOf" srcId="{021FCB5C-AC38-4260-9029-94EE39B5A5E1}" destId="{76763A2C-ECE2-4078-BFA2-315B6367517F}" srcOrd="1" destOrd="0" presId="urn:microsoft.com/office/officeart/2008/layout/LinedList"/>
    <dgm:cxn modelId="{2B0C9D5D-8F3B-4525-91B2-C706E7819C95}" type="presParOf" srcId="{C4098084-3A8F-4D6E-A227-8B329F38D672}" destId="{03A7031D-A8B5-42B1-853B-3712C1787ED0}" srcOrd="4" destOrd="0" presId="urn:microsoft.com/office/officeart/2008/layout/LinedList"/>
    <dgm:cxn modelId="{EF42AB3B-1D24-4188-8045-C3311F7BFCE3}" type="presParOf" srcId="{C4098084-3A8F-4D6E-A227-8B329F38D672}" destId="{44234A5D-746D-4C40-8CE1-B52FEEB8E9C4}" srcOrd="5" destOrd="0" presId="urn:microsoft.com/office/officeart/2008/layout/LinedList"/>
    <dgm:cxn modelId="{0A74E5B3-D74A-4B6F-854E-BA615AB33836}" type="presParOf" srcId="{44234A5D-746D-4C40-8CE1-B52FEEB8E9C4}" destId="{B8FBB524-D1F0-4770-9722-7DF6A10489F2}" srcOrd="0" destOrd="0" presId="urn:microsoft.com/office/officeart/2008/layout/LinedList"/>
    <dgm:cxn modelId="{3B6C34D2-172A-4322-A46B-48C81FE14FFD}" type="presParOf" srcId="{44234A5D-746D-4C40-8CE1-B52FEEB8E9C4}" destId="{D7394E88-08E7-43C7-B787-25A27A8E6E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F212C-D728-4FF1-8142-08D172E57916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35EC93FB-0B8E-441B-84F4-5F2F75817288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Why the cerebellum is very important despite that it has no direct ability to cause muscle contraction?</a:t>
          </a:r>
          <a:endParaRPr lang="ar-IQ" dirty="0">
            <a:latin typeface="Arial Rounded MT Bold" panose="020F0704030504030204" pitchFamily="34" charset="0"/>
          </a:endParaRPr>
        </a:p>
      </dgm:t>
    </dgm:pt>
    <dgm:pt modelId="{5383AA10-953F-4F6E-B936-9E99DD918D1F}" type="parTrans" cxnId="{C95EE6B1-F5A9-4551-A076-F274BB3EA2A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B33CC5D-CB07-4F00-A69E-7686732984AC}" type="sibTrans" cxnId="{C95EE6B1-F5A9-4551-A076-F274BB3EA2A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4B40A7F-11EF-4F92-BD10-C9D92B07D754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It helps sequence the motor activities</a:t>
          </a:r>
        </a:p>
      </dgm:t>
    </dgm:pt>
    <dgm:pt modelId="{56D499E3-42F4-4130-A954-5844A671E3B4}" type="parTrans" cxnId="{7B435027-3C22-4FD9-B445-BFD9AD91C3A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D5E473D6-1DEF-4094-8BFB-6FA771F29954}" type="sibTrans" cxnId="{7B435027-3C22-4FD9-B445-BFD9AD91C3A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74CF185-B4DC-46C9-AE4A-688BE616DD97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Monitors and makes corrective adjustments in the body’s motor activities while they are being executed</a:t>
          </a:r>
          <a:endParaRPr lang="ar-IQ" dirty="0" smtClean="0">
            <a:latin typeface="Arial Rounded MT Bold" panose="020F0704030504030204" pitchFamily="34" charset="0"/>
          </a:endParaRPr>
        </a:p>
      </dgm:t>
    </dgm:pt>
    <dgm:pt modelId="{51F5F212-352D-4F0E-9382-F40F529634EA}" type="parTrans" cxnId="{D6ACE877-0BE5-43A8-B73F-43997049191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0F45451-A876-47DF-B6BB-29A6B9685414}" type="sibTrans" cxnId="{D6ACE877-0BE5-43A8-B73F-43997049191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8277347-0074-4061-880C-0AEEE4BFE901}" type="pres">
      <dgm:prSet presAssocID="{3C6F212C-D728-4FF1-8142-08D172E5791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pPr rtl="1"/>
          <a:endParaRPr lang="ar-IQ"/>
        </a:p>
      </dgm:t>
    </dgm:pt>
    <dgm:pt modelId="{508C7C4B-2F61-4688-B13E-89AF6E170A86}" type="pres">
      <dgm:prSet presAssocID="{35EC93FB-0B8E-441B-84F4-5F2F75817288}" presName="parTx1" presStyleLbl="node1" presStyleIdx="0" presStyleCnt="1"/>
      <dgm:spPr/>
      <dgm:t>
        <a:bodyPr/>
        <a:lstStyle/>
        <a:p>
          <a:pPr rtl="1"/>
          <a:endParaRPr lang="ar-IQ"/>
        </a:p>
      </dgm:t>
    </dgm:pt>
    <dgm:pt modelId="{F79CA780-7E22-43B6-9F44-1877BB1ACF19}" type="pres">
      <dgm:prSet presAssocID="{35EC93FB-0B8E-441B-84F4-5F2F75817288}" presName="spPre1" presStyleCnt="0"/>
      <dgm:spPr/>
    </dgm:pt>
    <dgm:pt modelId="{D0B91BA6-9297-48EE-A308-14B7ADA3E7EA}" type="pres">
      <dgm:prSet presAssocID="{35EC93FB-0B8E-441B-84F4-5F2F75817288}" presName="chLin1" presStyleCnt="0"/>
      <dgm:spPr/>
    </dgm:pt>
    <dgm:pt modelId="{55878C46-A7D7-46C9-B7E6-20BFA8A8B34E}" type="pres">
      <dgm:prSet presAssocID="{56D499E3-42F4-4130-A954-5844A671E3B4}" presName="Name11" presStyleLbl="parChTrans1D1" presStyleIdx="0" presStyleCnt="4"/>
      <dgm:spPr/>
    </dgm:pt>
    <dgm:pt modelId="{FBDD91CE-8127-44B6-A88C-8BD43ADC52CF}" type="pres">
      <dgm:prSet presAssocID="{34B40A7F-11EF-4F92-BD10-C9D92B07D754}" presName="txAndLines1" presStyleCnt="0"/>
      <dgm:spPr/>
    </dgm:pt>
    <dgm:pt modelId="{0A611FB7-52A4-4D06-9D83-33B6DCF94B92}" type="pres">
      <dgm:prSet presAssocID="{34B40A7F-11EF-4F92-BD10-C9D92B07D754}" presName="anchor1" presStyleCnt="0"/>
      <dgm:spPr/>
    </dgm:pt>
    <dgm:pt modelId="{238200A3-B4E6-454D-9BED-EE62E1609AA7}" type="pres">
      <dgm:prSet presAssocID="{34B40A7F-11EF-4F92-BD10-C9D92B07D754}" presName="backup1" presStyleCnt="0"/>
      <dgm:spPr/>
    </dgm:pt>
    <dgm:pt modelId="{15D6BDD7-9977-4BBE-A585-81901C5C00C4}" type="pres">
      <dgm:prSet presAssocID="{34B40A7F-11EF-4F92-BD10-C9D92B07D754}" presName="preLine1" presStyleLbl="parChTrans1D1" presStyleIdx="1" presStyleCnt="4"/>
      <dgm:spPr/>
    </dgm:pt>
    <dgm:pt modelId="{399610FC-6674-4760-BC58-067F42EC5F52}" type="pres">
      <dgm:prSet presAssocID="{34B40A7F-11EF-4F92-BD10-C9D92B07D75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4C1AAEC-CC4D-4559-8EEF-DFE49AD4B1D4}" type="pres">
      <dgm:prSet presAssocID="{51F5F212-352D-4F0E-9382-F40F529634EA}" presName="Name11" presStyleLbl="parChTrans1D1" presStyleIdx="2" presStyleCnt="4"/>
      <dgm:spPr/>
    </dgm:pt>
    <dgm:pt modelId="{AB7FDC7A-25BA-426E-937B-77B904C2802D}" type="pres">
      <dgm:prSet presAssocID="{374CF185-B4DC-46C9-AE4A-688BE616DD97}" presName="txAndLines1" presStyleCnt="0"/>
      <dgm:spPr/>
    </dgm:pt>
    <dgm:pt modelId="{2BE42A12-9CBA-4536-8700-71E903E8FA12}" type="pres">
      <dgm:prSet presAssocID="{374CF185-B4DC-46C9-AE4A-688BE616DD97}" presName="anchor1" presStyleCnt="0"/>
      <dgm:spPr/>
    </dgm:pt>
    <dgm:pt modelId="{876AD3A4-5DBA-4287-BF96-74E8D162A2A7}" type="pres">
      <dgm:prSet presAssocID="{374CF185-B4DC-46C9-AE4A-688BE616DD97}" presName="backup1" presStyleCnt="0"/>
      <dgm:spPr/>
    </dgm:pt>
    <dgm:pt modelId="{DF7DA477-71A2-462D-A53C-1F3B3C87AFE1}" type="pres">
      <dgm:prSet presAssocID="{374CF185-B4DC-46C9-AE4A-688BE616DD97}" presName="preLine1" presStyleLbl="parChTrans1D1" presStyleIdx="3" presStyleCnt="4"/>
      <dgm:spPr/>
    </dgm:pt>
    <dgm:pt modelId="{5DE9D6C2-7C28-480F-B44F-CB13191CA87F}" type="pres">
      <dgm:prSet presAssocID="{374CF185-B4DC-46C9-AE4A-688BE616DD9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02A990ED-0ED5-4D09-A9C0-82F4FA94ECE7}" type="presOf" srcId="{34B40A7F-11EF-4F92-BD10-C9D92B07D754}" destId="{399610FC-6674-4760-BC58-067F42EC5F52}" srcOrd="0" destOrd="0" presId="urn:microsoft.com/office/officeart/2009/3/layout/SubStepProcess"/>
    <dgm:cxn modelId="{D6ACE877-0BE5-43A8-B73F-43997049191F}" srcId="{35EC93FB-0B8E-441B-84F4-5F2F75817288}" destId="{374CF185-B4DC-46C9-AE4A-688BE616DD97}" srcOrd="1" destOrd="0" parTransId="{51F5F212-352D-4F0E-9382-F40F529634EA}" sibTransId="{B0F45451-A876-47DF-B6BB-29A6B9685414}"/>
    <dgm:cxn modelId="{7B435027-3C22-4FD9-B445-BFD9AD91C3A4}" srcId="{35EC93FB-0B8E-441B-84F4-5F2F75817288}" destId="{34B40A7F-11EF-4F92-BD10-C9D92B07D754}" srcOrd="0" destOrd="0" parTransId="{56D499E3-42F4-4130-A954-5844A671E3B4}" sibTransId="{D5E473D6-1DEF-4094-8BFB-6FA771F29954}"/>
    <dgm:cxn modelId="{97AAFF4C-E80A-438F-8172-292A1EA5FE06}" type="presOf" srcId="{3C6F212C-D728-4FF1-8142-08D172E57916}" destId="{B8277347-0074-4061-880C-0AEEE4BFE901}" srcOrd="0" destOrd="0" presId="urn:microsoft.com/office/officeart/2009/3/layout/SubStepProcess"/>
    <dgm:cxn modelId="{C95EE6B1-F5A9-4551-A076-F274BB3EA2AF}" srcId="{3C6F212C-D728-4FF1-8142-08D172E57916}" destId="{35EC93FB-0B8E-441B-84F4-5F2F75817288}" srcOrd="0" destOrd="0" parTransId="{5383AA10-953F-4F6E-B936-9E99DD918D1F}" sibTransId="{BB33CC5D-CB07-4F00-A69E-7686732984AC}"/>
    <dgm:cxn modelId="{2F9FEC7B-1B62-40DC-BB41-759D0FBFF7DB}" type="presOf" srcId="{374CF185-B4DC-46C9-AE4A-688BE616DD97}" destId="{5DE9D6C2-7C28-480F-B44F-CB13191CA87F}" srcOrd="0" destOrd="0" presId="urn:microsoft.com/office/officeart/2009/3/layout/SubStepProcess"/>
    <dgm:cxn modelId="{166F3F9D-31D7-470A-87A7-894C7A9C7772}" type="presOf" srcId="{35EC93FB-0B8E-441B-84F4-5F2F75817288}" destId="{508C7C4B-2F61-4688-B13E-89AF6E170A86}" srcOrd="0" destOrd="0" presId="urn:microsoft.com/office/officeart/2009/3/layout/SubStepProcess"/>
    <dgm:cxn modelId="{D393E17C-8706-446F-8C1C-F0775DE1C084}" type="presParOf" srcId="{B8277347-0074-4061-880C-0AEEE4BFE901}" destId="{508C7C4B-2F61-4688-B13E-89AF6E170A86}" srcOrd="0" destOrd="0" presId="urn:microsoft.com/office/officeart/2009/3/layout/SubStepProcess"/>
    <dgm:cxn modelId="{83F78A0C-8528-49BD-8503-7670C87E433E}" type="presParOf" srcId="{B8277347-0074-4061-880C-0AEEE4BFE901}" destId="{F79CA780-7E22-43B6-9F44-1877BB1ACF19}" srcOrd="1" destOrd="0" presId="urn:microsoft.com/office/officeart/2009/3/layout/SubStepProcess"/>
    <dgm:cxn modelId="{3585C495-C2C2-481F-89C3-A98041A6628E}" type="presParOf" srcId="{B8277347-0074-4061-880C-0AEEE4BFE901}" destId="{D0B91BA6-9297-48EE-A308-14B7ADA3E7EA}" srcOrd="2" destOrd="0" presId="urn:microsoft.com/office/officeart/2009/3/layout/SubStepProcess"/>
    <dgm:cxn modelId="{9F435ABA-D699-4380-8FE7-F72434950EFD}" type="presParOf" srcId="{D0B91BA6-9297-48EE-A308-14B7ADA3E7EA}" destId="{55878C46-A7D7-46C9-B7E6-20BFA8A8B34E}" srcOrd="0" destOrd="0" presId="urn:microsoft.com/office/officeart/2009/3/layout/SubStepProcess"/>
    <dgm:cxn modelId="{434AE4DB-BD7D-40FE-9DFF-06568E0F8A1F}" type="presParOf" srcId="{D0B91BA6-9297-48EE-A308-14B7ADA3E7EA}" destId="{FBDD91CE-8127-44B6-A88C-8BD43ADC52CF}" srcOrd="1" destOrd="0" presId="urn:microsoft.com/office/officeart/2009/3/layout/SubStepProcess"/>
    <dgm:cxn modelId="{0BA32ECD-18D5-4AF9-BB56-BB1D5A920877}" type="presParOf" srcId="{FBDD91CE-8127-44B6-A88C-8BD43ADC52CF}" destId="{0A611FB7-52A4-4D06-9D83-33B6DCF94B92}" srcOrd="0" destOrd="0" presId="urn:microsoft.com/office/officeart/2009/3/layout/SubStepProcess"/>
    <dgm:cxn modelId="{3C348729-F068-4C68-9B0C-2088E0ABF453}" type="presParOf" srcId="{FBDD91CE-8127-44B6-A88C-8BD43ADC52CF}" destId="{238200A3-B4E6-454D-9BED-EE62E1609AA7}" srcOrd="1" destOrd="0" presId="urn:microsoft.com/office/officeart/2009/3/layout/SubStepProcess"/>
    <dgm:cxn modelId="{A800AE71-70F8-494D-8F30-6DC100E7AD0B}" type="presParOf" srcId="{FBDD91CE-8127-44B6-A88C-8BD43ADC52CF}" destId="{15D6BDD7-9977-4BBE-A585-81901C5C00C4}" srcOrd="2" destOrd="0" presId="urn:microsoft.com/office/officeart/2009/3/layout/SubStepProcess"/>
    <dgm:cxn modelId="{35545A27-4538-404A-ACF6-E904A91CA686}" type="presParOf" srcId="{FBDD91CE-8127-44B6-A88C-8BD43ADC52CF}" destId="{399610FC-6674-4760-BC58-067F42EC5F52}" srcOrd="3" destOrd="0" presId="urn:microsoft.com/office/officeart/2009/3/layout/SubStepProcess"/>
    <dgm:cxn modelId="{219320DE-9794-4C20-8A31-E10A03C43D4D}" type="presParOf" srcId="{D0B91BA6-9297-48EE-A308-14B7ADA3E7EA}" destId="{E4C1AAEC-CC4D-4559-8EEF-DFE49AD4B1D4}" srcOrd="2" destOrd="0" presId="urn:microsoft.com/office/officeart/2009/3/layout/SubStepProcess"/>
    <dgm:cxn modelId="{D8580F09-6558-4C85-981C-5CEF21C53994}" type="presParOf" srcId="{D0B91BA6-9297-48EE-A308-14B7ADA3E7EA}" destId="{AB7FDC7A-25BA-426E-937B-77B904C2802D}" srcOrd="3" destOrd="0" presId="urn:microsoft.com/office/officeart/2009/3/layout/SubStepProcess"/>
    <dgm:cxn modelId="{3097AE43-40B8-43A0-8AEE-87043CF4DA10}" type="presParOf" srcId="{AB7FDC7A-25BA-426E-937B-77B904C2802D}" destId="{2BE42A12-9CBA-4536-8700-71E903E8FA12}" srcOrd="0" destOrd="0" presId="urn:microsoft.com/office/officeart/2009/3/layout/SubStepProcess"/>
    <dgm:cxn modelId="{7450C2F7-395A-4778-A175-8520B9D9EAFA}" type="presParOf" srcId="{AB7FDC7A-25BA-426E-937B-77B904C2802D}" destId="{876AD3A4-5DBA-4287-BF96-74E8D162A2A7}" srcOrd="1" destOrd="0" presId="urn:microsoft.com/office/officeart/2009/3/layout/SubStepProcess"/>
    <dgm:cxn modelId="{79744FF2-7BBB-479A-9B8B-A99D066E3194}" type="presParOf" srcId="{AB7FDC7A-25BA-426E-937B-77B904C2802D}" destId="{DF7DA477-71A2-462D-A53C-1F3B3C87AFE1}" srcOrd="2" destOrd="0" presId="urn:microsoft.com/office/officeart/2009/3/layout/SubStepProcess"/>
    <dgm:cxn modelId="{FA2D0B71-C4EC-413D-B1C8-0B6519BA55E2}" type="presParOf" srcId="{AB7FDC7A-25BA-426E-937B-77B904C2802D}" destId="{5DE9D6C2-7C28-480F-B44F-CB13191CA87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592AE-67CC-4678-BC92-DB77C79AB4E9}" type="doc">
      <dgm:prSet loTypeId="urn:microsoft.com/office/officeart/2005/8/layout/h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rtl="1"/>
          <a:endParaRPr lang="ar-IQ"/>
        </a:p>
      </dgm:t>
    </dgm:pt>
    <dgm:pt modelId="{05B567DC-699F-4A8B-A04E-CA08E6B25B25}">
      <dgm:prSet custT="1"/>
      <dgm:spPr/>
      <dgm:t>
        <a:bodyPr/>
        <a:lstStyle/>
        <a:p>
          <a:pPr rtl="0"/>
          <a:r>
            <a:rPr lang="en-US" sz="3200" dirty="0" smtClean="0">
              <a:latin typeface="Arial Rounded MT Bold" panose="020F0704030504030204" pitchFamily="34" charset="0"/>
            </a:rPr>
            <a:t>In the center of cerebellum, narrow band separated from remainder by smaller grooves called "vermis"</a:t>
          </a:r>
          <a:endParaRPr lang="ar-IQ" sz="3200" dirty="0">
            <a:latin typeface="Arial Rounded MT Bold" panose="020F0704030504030204" pitchFamily="34" charset="0"/>
          </a:endParaRPr>
        </a:p>
      </dgm:t>
    </dgm:pt>
    <dgm:pt modelId="{9E4FFF88-D148-4533-8536-0F9279E57421}" type="parTrans" cxnId="{B2F2B41F-1FE8-4C63-8094-4963F34B74C9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CD9833B-A8E4-4286-8BCE-F77BC855CB99}" type="sibTrans" cxnId="{B2F2B41F-1FE8-4C63-8094-4963F34B74C9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F225E75-EE6E-4652-8583-3F35A5B12A39}">
      <dgm:prSet custT="1"/>
      <dgm:spPr/>
      <dgm:t>
        <a:bodyPr/>
        <a:lstStyle/>
        <a:p>
          <a:pPr rtl="0"/>
          <a:r>
            <a:rPr lang="en-US" sz="2800" dirty="0" smtClean="0">
              <a:latin typeface="Arial Rounded MT Bold" panose="020F0704030504030204" pitchFamily="34" charset="0"/>
            </a:rPr>
            <a:t>In the vermis, most cerebellar control functions of muscle movements of axial body, neck, shoulders, and hips are located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FADB1A2-F641-48D7-8520-7A8DFF46B8D0}" type="parTrans" cxnId="{9A5AE70F-73CC-4F5A-8636-6C2077FB37A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9BA6858-6D3B-4250-A14C-2D9C378BC91B}" type="sibTrans" cxnId="{9A5AE70F-73CC-4F5A-8636-6C2077FB37A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CB3673D-7C50-4FA6-8B4F-713DA9BD7177}">
      <dgm:prSet custT="1"/>
      <dgm:spPr/>
      <dgm:t>
        <a:bodyPr/>
        <a:lstStyle/>
        <a:p>
          <a:pPr rtl="0"/>
          <a:r>
            <a:rPr lang="en-US" sz="2800" dirty="0" smtClean="0">
              <a:latin typeface="Arial Rounded MT Bold" panose="020F0704030504030204" pitchFamily="34" charset="0"/>
            </a:rPr>
            <a:t>On each side of vermis, there is large protruding "cerebellar hemisphere"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BBF1FD3-9C83-4A47-815F-0C03F3164D3F}" type="parTrans" cxnId="{09825BE1-4181-43BE-A471-0747FA0462B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65D5910-1356-49F7-9200-5C8ACF148AF4}" type="sibTrans" cxnId="{09825BE1-4181-43BE-A471-0747FA0462B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1028D6B-4D06-435D-A09B-8C6CEE9979DB}">
      <dgm:prSet custT="1"/>
      <dgm:spPr/>
      <dgm:t>
        <a:bodyPr/>
        <a:lstStyle/>
        <a:p>
          <a:pPr rtl="0"/>
          <a:r>
            <a:rPr lang="en-US" sz="2800" dirty="0" smtClean="0">
              <a:latin typeface="Arial Rounded MT Bold" panose="020F0704030504030204" pitchFamily="34" charset="0"/>
            </a:rPr>
            <a:t>Each hemisphere is divided into an "intermediate zone" and "lateral zone“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4E6BEF8-ADE6-4DF2-9F26-2ED5D8F4BB74}" type="parTrans" cxnId="{80497DAC-4834-4070-86EC-DE08BFD9483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3CD3F4E-2C60-45B3-90E8-118D2F244627}" type="sibTrans" cxnId="{80497DAC-4834-4070-86EC-DE08BFD9483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6E895FE-3554-41B4-BEB6-4478041A7D25}" type="pres">
      <dgm:prSet presAssocID="{A71592AE-67CC-4678-BC92-DB77C79AB4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677969ED-E4F6-4CE9-B2E2-F39AEF215955}" type="pres">
      <dgm:prSet presAssocID="{05B567DC-699F-4A8B-A04E-CA08E6B25B25}" presName="composite" presStyleCnt="0"/>
      <dgm:spPr/>
    </dgm:pt>
    <dgm:pt modelId="{3477E1B0-ABA8-4E4F-8CF4-BDA5FC5CAB18}" type="pres">
      <dgm:prSet presAssocID="{05B567DC-699F-4A8B-A04E-CA08E6B25B2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2C73F69-2F6C-46C9-ACC8-C70AE9C5D99E}" type="pres">
      <dgm:prSet presAssocID="{05B567DC-699F-4A8B-A04E-CA08E6B25B2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74D66ED5-0B57-4CBC-8FEA-3ADA401FC939}" type="presOf" srcId="{05B567DC-699F-4A8B-A04E-CA08E6B25B25}" destId="{3477E1B0-ABA8-4E4F-8CF4-BDA5FC5CAB18}" srcOrd="0" destOrd="0" presId="urn:microsoft.com/office/officeart/2005/8/layout/hList1"/>
    <dgm:cxn modelId="{80497DAC-4834-4070-86EC-DE08BFD9483C}" srcId="{05B567DC-699F-4A8B-A04E-CA08E6B25B25}" destId="{C1028D6B-4D06-435D-A09B-8C6CEE9979DB}" srcOrd="2" destOrd="0" parTransId="{04E6BEF8-ADE6-4DF2-9F26-2ED5D8F4BB74}" sibTransId="{73CD3F4E-2C60-45B3-90E8-118D2F244627}"/>
    <dgm:cxn modelId="{3BA3B983-B183-4C19-B339-3EB745F759B4}" type="presOf" srcId="{9CB3673D-7C50-4FA6-8B4F-713DA9BD7177}" destId="{E2C73F69-2F6C-46C9-ACC8-C70AE9C5D99E}" srcOrd="0" destOrd="1" presId="urn:microsoft.com/office/officeart/2005/8/layout/hList1"/>
    <dgm:cxn modelId="{09825BE1-4181-43BE-A471-0747FA0462BB}" srcId="{05B567DC-699F-4A8B-A04E-CA08E6B25B25}" destId="{9CB3673D-7C50-4FA6-8B4F-713DA9BD7177}" srcOrd="1" destOrd="0" parTransId="{6BBF1FD3-9C83-4A47-815F-0C03F3164D3F}" sibTransId="{565D5910-1356-49F7-9200-5C8ACF148AF4}"/>
    <dgm:cxn modelId="{7D1488EA-B26B-4F84-8134-343162E79865}" type="presOf" srcId="{4F225E75-EE6E-4652-8583-3F35A5B12A39}" destId="{E2C73F69-2F6C-46C9-ACC8-C70AE9C5D99E}" srcOrd="0" destOrd="0" presId="urn:microsoft.com/office/officeart/2005/8/layout/hList1"/>
    <dgm:cxn modelId="{AB13304A-B0F5-498F-829C-79858AC6036C}" type="presOf" srcId="{C1028D6B-4D06-435D-A09B-8C6CEE9979DB}" destId="{E2C73F69-2F6C-46C9-ACC8-C70AE9C5D99E}" srcOrd="0" destOrd="2" presId="urn:microsoft.com/office/officeart/2005/8/layout/hList1"/>
    <dgm:cxn modelId="{9A5AE70F-73CC-4F5A-8636-6C2077FB37A6}" srcId="{05B567DC-699F-4A8B-A04E-CA08E6B25B25}" destId="{4F225E75-EE6E-4652-8583-3F35A5B12A39}" srcOrd="0" destOrd="0" parTransId="{0FADB1A2-F641-48D7-8520-7A8DFF46B8D0}" sibTransId="{29BA6858-6D3B-4250-A14C-2D9C378BC91B}"/>
    <dgm:cxn modelId="{882EEF83-0BFA-4050-810F-2AB1D70DB5F1}" type="presOf" srcId="{A71592AE-67CC-4678-BC92-DB77C79AB4E9}" destId="{96E895FE-3554-41B4-BEB6-4478041A7D25}" srcOrd="0" destOrd="0" presId="urn:microsoft.com/office/officeart/2005/8/layout/hList1"/>
    <dgm:cxn modelId="{B2F2B41F-1FE8-4C63-8094-4963F34B74C9}" srcId="{A71592AE-67CC-4678-BC92-DB77C79AB4E9}" destId="{05B567DC-699F-4A8B-A04E-CA08E6B25B25}" srcOrd="0" destOrd="0" parTransId="{9E4FFF88-D148-4533-8536-0F9279E57421}" sibTransId="{CCD9833B-A8E4-4286-8BCE-F77BC855CB99}"/>
    <dgm:cxn modelId="{BCE90316-9503-4C48-BBEC-D12345FC8E9D}" type="presParOf" srcId="{96E895FE-3554-41B4-BEB6-4478041A7D25}" destId="{677969ED-E4F6-4CE9-B2E2-F39AEF215955}" srcOrd="0" destOrd="0" presId="urn:microsoft.com/office/officeart/2005/8/layout/hList1"/>
    <dgm:cxn modelId="{F8C22432-B2F5-478E-8E72-874317A0D92A}" type="presParOf" srcId="{677969ED-E4F6-4CE9-B2E2-F39AEF215955}" destId="{3477E1B0-ABA8-4E4F-8CF4-BDA5FC5CAB18}" srcOrd="0" destOrd="0" presId="urn:microsoft.com/office/officeart/2005/8/layout/hList1"/>
    <dgm:cxn modelId="{81420EF5-0B14-4330-AE0B-9167CC652B8D}" type="presParOf" srcId="{677969ED-E4F6-4CE9-B2E2-F39AEF215955}" destId="{E2C73F69-2F6C-46C9-ACC8-C70AE9C5D9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4599F-760B-415B-9B77-E2536B737B4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IQ"/>
        </a:p>
      </dgm:t>
    </dgm:pt>
    <dgm:pt modelId="{ACA77190-FE50-4E6E-A592-2B13FE791B5D}">
      <dgm:prSet custT="1"/>
      <dgm:spPr/>
      <dgm:t>
        <a:bodyPr/>
        <a:lstStyle/>
        <a:p>
          <a:pPr rtl="0"/>
          <a:r>
            <a:rPr lang="en-US" sz="3200" dirty="0" smtClean="0">
              <a:latin typeface="Arial Rounded MT Bold" panose="020F0704030504030204" pitchFamily="34" charset="0"/>
            </a:rPr>
            <a:t>The intermediate Zone</a:t>
          </a:r>
          <a:endParaRPr lang="ar-IQ" sz="3200" dirty="0">
            <a:latin typeface="Arial Rounded MT Bold" panose="020F0704030504030204" pitchFamily="34" charset="0"/>
          </a:endParaRPr>
        </a:p>
      </dgm:t>
    </dgm:pt>
    <dgm:pt modelId="{93A6B939-9C14-4FB5-8D96-F4CF98F52800}" type="parTrans" cxnId="{B6B67B8A-F557-49F5-B813-E624D93DA16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D0D7E24-8E85-4504-A8C0-497EB8A1C069}" type="sibTrans" cxnId="{B6B67B8A-F557-49F5-B813-E624D93DA16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52D564A-3AF6-404C-8F85-1DE5B7DE22F4}">
      <dgm:prSet custT="1"/>
      <dgm:spPr/>
      <dgm:t>
        <a:bodyPr/>
        <a:lstStyle/>
        <a:p>
          <a:pPr rtl="0"/>
          <a:r>
            <a:rPr lang="en-US" sz="2800" dirty="0" smtClean="0">
              <a:latin typeface="Arial Rounded MT Bold" panose="020F0704030504030204" pitchFamily="34" charset="0"/>
            </a:rPr>
            <a:t>Concerned with controlling muscle contractions in distal portions of upper and lower limbs (hands, fingers, feet, and toes)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DE938CD-E226-4E6E-8EF6-CFE1B0EEE724}" type="parTrans" cxnId="{D6A82119-DC66-436E-8E65-CFCB16FBE2B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B7C9F5B-EFC9-4DA4-B2A2-D4C60A163F6A}" type="sibTrans" cxnId="{D6A82119-DC66-436E-8E65-CFCB16FBE2B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A47FB4A-501F-4042-961D-EA9983B834CA}">
      <dgm:prSet custT="1"/>
      <dgm:spPr/>
      <dgm:t>
        <a:bodyPr/>
        <a:lstStyle/>
        <a:p>
          <a:pPr rtl="0"/>
          <a:r>
            <a:rPr lang="en-US" sz="3200" smtClean="0">
              <a:latin typeface="Arial Rounded MT Bold" panose="020F0704030504030204" pitchFamily="34" charset="0"/>
            </a:rPr>
            <a:t>The Lateral Zone</a:t>
          </a:r>
          <a:endParaRPr lang="ar-IQ" sz="3200">
            <a:latin typeface="Arial Rounded MT Bold" panose="020F0704030504030204" pitchFamily="34" charset="0"/>
          </a:endParaRPr>
        </a:p>
      </dgm:t>
    </dgm:pt>
    <dgm:pt modelId="{FF96B953-958D-46BC-B817-11E436FC24F0}" type="parTrans" cxnId="{69B559CE-69E0-4947-BDF8-3E6A50F5AC2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D438A35-5AB6-49CE-949D-000B8F62B1DE}" type="sibTrans" cxnId="{69B559CE-69E0-4947-BDF8-3E6A50F5AC2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D6E10FC-8352-46C9-9CBB-D2D090565325}">
      <dgm:prSet custT="1"/>
      <dgm:spPr/>
      <dgm:t>
        <a:bodyPr/>
        <a:lstStyle/>
        <a:p>
          <a:pPr rtl="0"/>
          <a:r>
            <a:rPr lang="en-US" sz="2800" dirty="0" smtClean="0">
              <a:latin typeface="Arial Rounded MT Bold" panose="020F0704030504030204" pitchFamily="34" charset="0"/>
            </a:rPr>
            <a:t>This area joins with cerebral cortex in overall planning of sequential motor movements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04CCAF3-5DAB-47BE-B9EB-478FB5F1FCA4}" type="parTrans" cxnId="{70DEAA83-6680-4E0C-A248-1565ABFAA98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1860142-3DCE-4CEA-9D87-3A2AFB4A486D}" type="sibTrans" cxnId="{70DEAA83-6680-4E0C-A248-1565ABFAA98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4D4387F-F19E-4635-AC02-FCD4E7383EDC}">
      <dgm:prSet custT="1"/>
      <dgm:spPr/>
      <dgm:t>
        <a:bodyPr/>
        <a:lstStyle/>
        <a:p>
          <a:pPr rtl="0"/>
          <a:r>
            <a:rPr lang="en-US" sz="2800" dirty="0" smtClean="0">
              <a:latin typeface="Arial Rounded MT Bold" panose="020F0704030504030204" pitchFamily="34" charset="0"/>
            </a:rPr>
            <a:t>Without this zone, most discrete motor activities of body lose their appropriate timing and sequencing → become in coordinated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FEA1015D-8105-4E2F-AB25-4798C02D9196}" type="parTrans" cxnId="{959FE46A-0AA9-4503-9A15-AD53F965B9C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68DF015-38E0-4650-A811-2B15E84B6709}" type="sibTrans" cxnId="{959FE46A-0AA9-4503-9A15-AD53F965B9C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1DD502A-6E8F-45F8-914F-81FB4F9B64D5}" type="pres">
      <dgm:prSet presAssocID="{C364599F-760B-415B-9B77-E2536B737B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B1447CC-E734-453C-BCE2-91B9322C2818}" type="pres">
      <dgm:prSet presAssocID="{ACA77190-FE50-4E6E-A592-2B13FE791B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DFC06FF-54C5-48E7-91CA-E3EC12D9B2D2}" type="pres">
      <dgm:prSet presAssocID="{ACA77190-FE50-4E6E-A592-2B13FE791B5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DC7DAD3-A151-42BB-B8E1-FA76371EC6DC}" type="pres">
      <dgm:prSet presAssocID="{4A47FB4A-501F-4042-961D-EA9983B834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964690A-2D1F-4B84-A063-9B5213C23565}" type="pres">
      <dgm:prSet presAssocID="{4A47FB4A-501F-4042-961D-EA9983B834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A2EE2B2D-34F2-4F31-BB1E-7549A77844E8}" type="presOf" srcId="{34D4387F-F19E-4635-AC02-FCD4E7383EDC}" destId="{2964690A-2D1F-4B84-A063-9B5213C23565}" srcOrd="0" destOrd="1" presId="urn:microsoft.com/office/officeart/2005/8/layout/vList2"/>
    <dgm:cxn modelId="{1918B3AD-C048-4BDE-AFD3-DE4449D5D01E}" type="presOf" srcId="{C364599F-760B-415B-9B77-E2536B737B45}" destId="{E1DD502A-6E8F-45F8-914F-81FB4F9B64D5}" srcOrd="0" destOrd="0" presId="urn:microsoft.com/office/officeart/2005/8/layout/vList2"/>
    <dgm:cxn modelId="{959FE46A-0AA9-4503-9A15-AD53F965B9CB}" srcId="{4A47FB4A-501F-4042-961D-EA9983B834CA}" destId="{34D4387F-F19E-4635-AC02-FCD4E7383EDC}" srcOrd="1" destOrd="0" parTransId="{FEA1015D-8105-4E2F-AB25-4798C02D9196}" sibTransId="{368DF015-38E0-4650-A811-2B15E84B6709}"/>
    <dgm:cxn modelId="{69B559CE-69E0-4947-BDF8-3E6A50F5AC24}" srcId="{C364599F-760B-415B-9B77-E2536B737B45}" destId="{4A47FB4A-501F-4042-961D-EA9983B834CA}" srcOrd="1" destOrd="0" parTransId="{FF96B953-958D-46BC-B817-11E436FC24F0}" sibTransId="{CD438A35-5AB6-49CE-949D-000B8F62B1DE}"/>
    <dgm:cxn modelId="{EC5C283D-B5D7-4D11-8841-469F4810157B}" type="presOf" srcId="{ACA77190-FE50-4E6E-A592-2B13FE791B5D}" destId="{2B1447CC-E734-453C-BCE2-91B9322C2818}" srcOrd="0" destOrd="0" presId="urn:microsoft.com/office/officeart/2005/8/layout/vList2"/>
    <dgm:cxn modelId="{0FEE118F-7CAD-4224-AD28-F9D170F90474}" type="presOf" srcId="{FD6E10FC-8352-46C9-9CBB-D2D090565325}" destId="{2964690A-2D1F-4B84-A063-9B5213C23565}" srcOrd="0" destOrd="0" presId="urn:microsoft.com/office/officeart/2005/8/layout/vList2"/>
    <dgm:cxn modelId="{D6A82119-DC66-436E-8E65-CFCB16FBE2BE}" srcId="{ACA77190-FE50-4E6E-A592-2B13FE791B5D}" destId="{152D564A-3AF6-404C-8F85-1DE5B7DE22F4}" srcOrd="0" destOrd="0" parTransId="{9DE938CD-E226-4E6E-8EF6-CFE1B0EEE724}" sibTransId="{FB7C9F5B-EFC9-4DA4-B2A2-D4C60A163F6A}"/>
    <dgm:cxn modelId="{DD897AD2-C9F9-4B24-AC67-E660FF66F62F}" type="presOf" srcId="{152D564A-3AF6-404C-8F85-1DE5B7DE22F4}" destId="{DDFC06FF-54C5-48E7-91CA-E3EC12D9B2D2}" srcOrd="0" destOrd="0" presId="urn:microsoft.com/office/officeart/2005/8/layout/vList2"/>
    <dgm:cxn modelId="{7F051EE8-DD62-4643-A84D-FDAFD20C6C0F}" type="presOf" srcId="{4A47FB4A-501F-4042-961D-EA9983B834CA}" destId="{9DC7DAD3-A151-42BB-B8E1-FA76371EC6DC}" srcOrd="0" destOrd="0" presId="urn:microsoft.com/office/officeart/2005/8/layout/vList2"/>
    <dgm:cxn modelId="{70DEAA83-6680-4E0C-A248-1565ABFAA988}" srcId="{4A47FB4A-501F-4042-961D-EA9983B834CA}" destId="{FD6E10FC-8352-46C9-9CBB-D2D090565325}" srcOrd="0" destOrd="0" parTransId="{704CCAF3-5DAB-47BE-B9EB-478FB5F1FCA4}" sibTransId="{A1860142-3DCE-4CEA-9D87-3A2AFB4A486D}"/>
    <dgm:cxn modelId="{B6B67B8A-F557-49F5-B813-E624D93DA165}" srcId="{C364599F-760B-415B-9B77-E2536B737B45}" destId="{ACA77190-FE50-4E6E-A592-2B13FE791B5D}" srcOrd="0" destOrd="0" parTransId="{93A6B939-9C14-4FB5-8D96-F4CF98F52800}" sibTransId="{DD0D7E24-8E85-4504-A8C0-497EB8A1C069}"/>
    <dgm:cxn modelId="{D8432E83-E508-4B00-B050-53CA98ADA8BF}" type="presParOf" srcId="{E1DD502A-6E8F-45F8-914F-81FB4F9B64D5}" destId="{2B1447CC-E734-453C-BCE2-91B9322C2818}" srcOrd="0" destOrd="0" presId="urn:microsoft.com/office/officeart/2005/8/layout/vList2"/>
    <dgm:cxn modelId="{A856B7A0-AB39-490E-838D-2CB29B6ECC2D}" type="presParOf" srcId="{E1DD502A-6E8F-45F8-914F-81FB4F9B64D5}" destId="{DDFC06FF-54C5-48E7-91CA-E3EC12D9B2D2}" srcOrd="1" destOrd="0" presId="urn:microsoft.com/office/officeart/2005/8/layout/vList2"/>
    <dgm:cxn modelId="{52D983F7-912E-4CC3-A8B6-EB45C4F92ED4}" type="presParOf" srcId="{E1DD502A-6E8F-45F8-914F-81FB4F9B64D5}" destId="{9DC7DAD3-A151-42BB-B8E1-FA76371EC6DC}" srcOrd="2" destOrd="0" presId="urn:microsoft.com/office/officeart/2005/8/layout/vList2"/>
    <dgm:cxn modelId="{ECEB692F-CEEC-4EEC-9BF6-DDE731A5F9BD}" type="presParOf" srcId="{E1DD502A-6E8F-45F8-914F-81FB4F9B64D5}" destId="{2964690A-2D1F-4B84-A063-9B5213C235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AFC9A-8502-4128-BAF0-602C7DE52133}" type="doc">
      <dgm:prSet loTypeId="urn:microsoft.com/office/officeart/2005/8/layout/lProcess2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pPr rtl="1"/>
          <a:endParaRPr lang="ar-IQ"/>
        </a:p>
      </dgm:t>
    </dgm:pt>
    <dgm:pt modelId="{BF0B2455-9AEF-4A69-B50D-0E819FC2CF67}">
      <dgm:prSet/>
      <dgm:spPr/>
      <dgm:t>
        <a:bodyPr/>
        <a:lstStyle/>
        <a:p>
          <a:pPr rtl="0"/>
          <a:r>
            <a:rPr lang="en-US" smtClean="0">
              <a:latin typeface="Arial Rounded MT Bold" panose="020F0704030504030204" pitchFamily="34" charset="0"/>
            </a:rPr>
            <a:t>Dentate Nucleus</a:t>
          </a:r>
          <a:endParaRPr lang="ar-IQ">
            <a:latin typeface="Arial Rounded MT Bold" panose="020F0704030504030204" pitchFamily="34" charset="0"/>
          </a:endParaRPr>
        </a:p>
      </dgm:t>
    </dgm:pt>
    <dgm:pt modelId="{BCE470FA-D590-487E-BDA0-D26F1217C37E}" type="parTrans" cxnId="{26AF9386-5975-4C07-B0DF-7A9288658F8D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8A54ECED-B124-4016-8446-8E40D9983F81}" type="sibTrans" cxnId="{26AF9386-5975-4C07-B0DF-7A9288658F8D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49098A5-4624-4CE0-ACD8-7A6C785DE86B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Interposed Nucleus </a:t>
          </a:r>
        </a:p>
      </dgm:t>
    </dgm:pt>
    <dgm:pt modelId="{59662F0F-3DA0-44D4-92C7-BD43162E7305}" type="parTrans" cxnId="{0AD634DC-389C-4F7F-B157-0151304C142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C4D381F-2691-4EC6-A043-8057DCD301D2}" type="sibTrans" cxnId="{0AD634DC-389C-4F7F-B157-0151304C142F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6F957B4-1C2C-4FDB-A6B6-37DFEBA55C75}">
      <dgm:prSet/>
      <dgm:spPr/>
      <dgm:t>
        <a:bodyPr/>
        <a:lstStyle/>
        <a:p>
          <a:pPr rtl="0"/>
          <a:r>
            <a:rPr lang="en-US" smtClean="0">
              <a:latin typeface="Arial Rounded MT Bold" panose="020F0704030504030204" pitchFamily="34" charset="0"/>
            </a:rPr>
            <a:t>Fastigial Nucleus</a:t>
          </a:r>
          <a:endParaRPr lang="ar-IQ">
            <a:latin typeface="Arial Rounded MT Bold" panose="020F0704030504030204" pitchFamily="34" charset="0"/>
          </a:endParaRPr>
        </a:p>
      </dgm:t>
    </dgm:pt>
    <dgm:pt modelId="{9BD45B56-FE44-4B3A-BF2D-D26F69492934}" type="parTrans" cxnId="{090BACE2-4777-4C5B-98B2-9C1633C1E8F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5B90A6ED-F98C-4335-936A-03560F8466B8}" type="sibTrans" cxnId="{090BACE2-4777-4C5B-98B2-9C1633C1E8F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7F3A3B57-CA68-4A68-ADBE-AB045ED994B4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Globose nucleus</a:t>
          </a:r>
          <a:endParaRPr lang="ar-IQ" dirty="0">
            <a:latin typeface="Arial Rounded MT Bold" panose="020F0704030504030204" pitchFamily="34" charset="0"/>
          </a:endParaRPr>
        </a:p>
      </dgm:t>
    </dgm:pt>
    <dgm:pt modelId="{815A8DCE-C71D-4677-8319-E96783A22AB9}" type="parTrans" cxnId="{5FD4403B-A5E0-486E-AADC-4339715BBCF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F09BE26-3538-44DD-B14B-4975867FE309}" type="sibTrans" cxnId="{5FD4403B-A5E0-486E-AADC-4339715BBCF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C685A33D-741E-4570-88B0-AD01FB2867B1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Emboliform nucleus</a:t>
          </a:r>
          <a:endParaRPr lang="ar-IQ" dirty="0">
            <a:latin typeface="Arial Rounded MT Bold" panose="020F0704030504030204" pitchFamily="34" charset="0"/>
          </a:endParaRPr>
        </a:p>
      </dgm:t>
    </dgm:pt>
    <dgm:pt modelId="{41165529-925A-42D6-835C-1158E6B08A47}" type="parTrans" cxnId="{D9747A13-652B-46DD-85E8-ACFD3FD7D0F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59D73FDB-5963-4C7B-B2BB-FCE669578118}" type="sibTrans" cxnId="{D9747A13-652B-46DD-85E8-ACFD3FD7D0F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1D9EAA2-1540-4601-9FD3-57D6AA14452E}" type="pres">
      <dgm:prSet presAssocID="{250AFC9A-8502-4128-BAF0-602C7DE521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45324E87-DBB9-4303-BC6D-18969AB1C85F}" type="pres">
      <dgm:prSet presAssocID="{BF0B2455-9AEF-4A69-B50D-0E819FC2CF67}" presName="compNode" presStyleCnt="0"/>
      <dgm:spPr/>
    </dgm:pt>
    <dgm:pt modelId="{4886EA06-94A6-430D-8B81-843F6F5393CD}" type="pres">
      <dgm:prSet presAssocID="{BF0B2455-9AEF-4A69-B50D-0E819FC2CF67}" presName="aNode" presStyleLbl="bgShp" presStyleIdx="0" presStyleCnt="3"/>
      <dgm:spPr/>
      <dgm:t>
        <a:bodyPr/>
        <a:lstStyle/>
        <a:p>
          <a:pPr rtl="1"/>
          <a:endParaRPr lang="ar-IQ"/>
        </a:p>
      </dgm:t>
    </dgm:pt>
    <dgm:pt modelId="{BAB81A18-6D20-4CD6-ACDB-9447B0C3CEF4}" type="pres">
      <dgm:prSet presAssocID="{BF0B2455-9AEF-4A69-B50D-0E819FC2CF67}" presName="textNode" presStyleLbl="bgShp" presStyleIdx="0" presStyleCnt="3"/>
      <dgm:spPr/>
      <dgm:t>
        <a:bodyPr/>
        <a:lstStyle/>
        <a:p>
          <a:pPr rtl="1"/>
          <a:endParaRPr lang="ar-IQ"/>
        </a:p>
      </dgm:t>
    </dgm:pt>
    <dgm:pt modelId="{5D3BEEDB-075B-47AC-AFE1-F97E15955356}" type="pres">
      <dgm:prSet presAssocID="{BF0B2455-9AEF-4A69-B50D-0E819FC2CF67}" presName="compChildNode" presStyleCnt="0"/>
      <dgm:spPr/>
    </dgm:pt>
    <dgm:pt modelId="{ADF72507-BAB1-4B32-A24C-DAC1B0B52C53}" type="pres">
      <dgm:prSet presAssocID="{BF0B2455-9AEF-4A69-B50D-0E819FC2CF67}" presName="theInnerList" presStyleCnt="0"/>
      <dgm:spPr/>
    </dgm:pt>
    <dgm:pt modelId="{DBFE7312-70CE-44C9-9FFD-3A5180293FC6}" type="pres">
      <dgm:prSet presAssocID="{BF0B2455-9AEF-4A69-B50D-0E819FC2CF67}" presName="aSpace" presStyleCnt="0"/>
      <dgm:spPr/>
    </dgm:pt>
    <dgm:pt modelId="{136FBBC3-65F2-433C-85FE-032613737106}" type="pres">
      <dgm:prSet presAssocID="{349098A5-4624-4CE0-ACD8-7A6C785DE86B}" presName="compNode" presStyleCnt="0"/>
      <dgm:spPr/>
    </dgm:pt>
    <dgm:pt modelId="{7A5F9080-8D09-4EF0-9EBC-CBE288E1B830}" type="pres">
      <dgm:prSet presAssocID="{349098A5-4624-4CE0-ACD8-7A6C785DE86B}" presName="aNode" presStyleLbl="bgShp" presStyleIdx="1" presStyleCnt="3"/>
      <dgm:spPr/>
      <dgm:t>
        <a:bodyPr/>
        <a:lstStyle/>
        <a:p>
          <a:pPr rtl="1"/>
          <a:endParaRPr lang="ar-IQ"/>
        </a:p>
      </dgm:t>
    </dgm:pt>
    <dgm:pt modelId="{8925D6A3-7B20-4514-B59A-D5D268E2B95B}" type="pres">
      <dgm:prSet presAssocID="{349098A5-4624-4CE0-ACD8-7A6C785DE86B}" presName="textNode" presStyleLbl="bgShp" presStyleIdx="1" presStyleCnt="3"/>
      <dgm:spPr/>
      <dgm:t>
        <a:bodyPr/>
        <a:lstStyle/>
        <a:p>
          <a:pPr rtl="1"/>
          <a:endParaRPr lang="ar-IQ"/>
        </a:p>
      </dgm:t>
    </dgm:pt>
    <dgm:pt modelId="{32D3D2B9-4C49-4DD6-90A0-B3ABBCDFC99A}" type="pres">
      <dgm:prSet presAssocID="{349098A5-4624-4CE0-ACD8-7A6C785DE86B}" presName="compChildNode" presStyleCnt="0"/>
      <dgm:spPr/>
    </dgm:pt>
    <dgm:pt modelId="{24F9182B-7966-49FC-A9F9-2C59256867D3}" type="pres">
      <dgm:prSet presAssocID="{349098A5-4624-4CE0-ACD8-7A6C785DE86B}" presName="theInnerList" presStyleCnt="0"/>
      <dgm:spPr/>
    </dgm:pt>
    <dgm:pt modelId="{00FCF722-264E-423D-B8B2-6773BE1980AD}" type="pres">
      <dgm:prSet presAssocID="{7F3A3B57-CA68-4A68-ADBE-AB045ED994B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AF42061-45BE-4CFE-B240-C84C88D34B6E}" type="pres">
      <dgm:prSet presAssocID="{7F3A3B57-CA68-4A68-ADBE-AB045ED994B4}" presName="aSpace2" presStyleCnt="0"/>
      <dgm:spPr/>
    </dgm:pt>
    <dgm:pt modelId="{F6E3AF79-5067-41A1-9EE2-56F054E3DBDB}" type="pres">
      <dgm:prSet presAssocID="{C685A33D-741E-4570-88B0-AD01FB2867B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A55C270-608E-43B1-B739-3F6DD2FA6973}" type="pres">
      <dgm:prSet presAssocID="{349098A5-4624-4CE0-ACD8-7A6C785DE86B}" presName="aSpace" presStyleCnt="0"/>
      <dgm:spPr/>
    </dgm:pt>
    <dgm:pt modelId="{97761316-A704-4212-9CD6-44C64B3713FB}" type="pres">
      <dgm:prSet presAssocID="{F6F957B4-1C2C-4FDB-A6B6-37DFEBA55C75}" presName="compNode" presStyleCnt="0"/>
      <dgm:spPr/>
    </dgm:pt>
    <dgm:pt modelId="{F9377B0A-2FC0-43BA-8881-2F2ABCFBAA54}" type="pres">
      <dgm:prSet presAssocID="{F6F957B4-1C2C-4FDB-A6B6-37DFEBA55C75}" presName="aNode" presStyleLbl="bgShp" presStyleIdx="2" presStyleCnt="3"/>
      <dgm:spPr/>
      <dgm:t>
        <a:bodyPr/>
        <a:lstStyle/>
        <a:p>
          <a:pPr rtl="1"/>
          <a:endParaRPr lang="ar-IQ"/>
        </a:p>
      </dgm:t>
    </dgm:pt>
    <dgm:pt modelId="{A47E35AB-7E2A-40AA-BFF5-D52625876B23}" type="pres">
      <dgm:prSet presAssocID="{F6F957B4-1C2C-4FDB-A6B6-37DFEBA55C75}" presName="textNode" presStyleLbl="bgShp" presStyleIdx="2" presStyleCnt="3"/>
      <dgm:spPr/>
      <dgm:t>
        <a:bodyPr/>
        <a:lstStyle/>
        <a:p>
          <a:pPr rtl="1"/>
          <a:endParaRPr lang="ar-IQ"/>
        </a:p>
      </dgm:t>
    </dgm:pt>
    <dgm:pt modelId="{7552E94A-C0D0-4D18-ADF1-32A12FE42B74}" type="pres">
      <dgm:prSet presAssocID="{F6F957B4-1C2C-4FDB-A6B6-37DFEBA55C75}" presName="compChildNode" presStyleCnt="0"/>
      <dgm:spPr/>
    </dgm:pt>
    <dgm:pt modelId="{8ACB7D15-2DFA-47F3-A64C-31F0438647F0}" type="pres">
      <dgm:prSet presAssocID="{F6F957B4-1C2C-4FDB-A6B6-37DFEBA55C75}" presName="theInnerList" presStyleCnt="0"/>
      <dgm:spPr/>
    </dgm:pt>
  </dgm:ptLst>
  <dgm:cxnLst>
    <dgm:cxn modelId="{DC40B1B6-7719-4375-B901-C8291417E0AA}" type="presOf" srcId="{BF0B2455-9AEF-4A69-B50D-0E819FC2CF67}" destId="{BAB81A18-6D20-4CD6-ACDB-9447B0C3CEF4}" srcOrd="1" destOrd="0" presId="urn:microsoft.com/office/officeart/2005/8/layout/lProcess2"/>
    <dgm:cxn modelId="{F93D64EC-F6FA-474D-9BFE-FAA071C5AC1E}" type="presOf" srcId="{C685A33D-741E-4570-88B0-AD01FB2867B1}" destId="{F6E3AF79-5067-41A1-9EE2-56F054E3DBDB}" srcOrd="0" destOrd="0" presId="urn:microsoft.com/office/officeart/2005/8/layout/lProcess2"/>
    <dgm:cxn modelId="{ED1A1A84-3A70-4749-9ADE-DFFDB50D3B27}" type="presOf" srcId="{250AFC9A-8502-4128-BAF0-602C7DE52133}" destId="{21D9EAA2-1540-4601-9FD3-57D6AA14452E}" srcOrd="0" destOrd="0" presId="urn:microsoft.com/office/officeart/2005/8/layout/lProcess2"/>
    <dgm:cxn modelId="{D9747A13-652B-46DD-85E8-ACFD3FD7D0F5}" srcId="{349098A5-4624-4CE0-ACD8-7A6C785DE86B}" destId="{C685A33D-741E-4570-88B0-AD01FB2867B1}" srcOrd="1" destOrd="0" parTransId="{41165529-925A-42D6-835C-1158E6B08A47}" sibTransId="{59D73FDB-5963-4C7B-B2BB-FCE669578118}"/>
    <dgm:cxn modelId="{5FD4403B-A5E0-486E-AADC-4339715BBCF7}" srcId="{349098A5-4624-4CE0-ACD8-7A6C785DE86B}" destId="{7F3A3B57-CA68-4A68-ADBE-AB045ED994B4}" srcOrd="0" destOrd="0" parTransId="{815A8DCE-C71D-4677-8319-E96783A22AB9}" sibTransId="{3F09BE26-3538-44DD-B14B-4975867FE309}"/>
    <dgm:cxn modelId="{26AF9386-5975-4C07-B0DF-7A9288658F8D}" srcId="{250AFC9A-8502-4128-BAF0-602C7DE52133}" destId="{BF0B2455-9AEF-4A69-B50D-0E819FC2CF67}" srcOrd="0" destOrd="0" parTransId="{BCE470FA-D590-487E-BDA0-D26F1217C37E}" sibTransId="{8A54ECED-B124-4016-8446-8E40D9983F81}"/>
    <dgm:cxn modelId="{A786C995-DCF6-416F-A4C7-CC2E0F0F091E}" type="presOf" srcId="{BF0B2455-9AEF-4A69-B50D-0E819FC2CF67}" destId="{4886EA06-94A6-430D-8B81-843F6F5393CD}" srcOrd="0" destOrd="0" presId="urn:microsoft.com/office/officeart/2005/8/layout/lProcess2"/>
    <dgm:cxn modelId="{090BACE2-4777-4C5B-98B2-9C1633C1E8F5}" srcId="{250AFC9A-8502-4128-BAF0-602C7DE52133}" destId="{F6F957B4-1C2C-4FDB-A6B6-37DFEBA55C75}" srcOrd="2" destOrd="0" parTransId="{9BD45B56-FE44-4B3A-BF2D-D26F69492934}" sibTransId="{5B90A6ED-F98C-4335-936A-03560F8466B8}"/>
    <dgm:cxn modelId="{0AD634DC-389C-4F7F-B157-0151304C142F}" srcId="{250AFC9A-8502-4128-BAF0-602C7DE52133}" destId="{349098A5-4624-4CE0-ACD8-7A6C785DE86B}" srcOrd="1" destOrd="0" parTransId="{59662F0F-3DA0-44D4-92C7-BD43162E7305}" sibTransId="{2C4D381F-2691-4EC6-A043-8057DCD301D2}"/>
    <dgm:cxn modelId="{1D33A587-E39A-4340-9962-99FEB023DCBB}" type="presOf" srcId="{349098A5-4624-4CE0-ACD8-7A6C785DE86B}" destId="{7A5F9080-8D09-4EF0-9EBC-CBE288E1B830}" srcOrd="0" destOrd="0" presId="urn:microsoft.com/office/officeart/2005/8/layout/lProcess2"/>
    <dgm:cxn modelId="{E3E977AA-A8EA-4605-885A-427C70F6A68D}" type="presOf" srcId="{349098A5-4624-4CE0-ACD8-7A6C785DE86B}" destId="{8925D6A3-7B20-4514-B59A-D5D268E2B95B}" srcOrd="1" destOrd="0" presId="urn:microsoft.com/office/officeart/2005/8/layout/lProcess2"/>
    <dgm:cxn modelId="{86A04CED-17EF-46D2-9F94-B77BC5655428}" type="presOf" srcId="{F6F957B4-1C2C-4FDB-A6B6-37DFEBA55C75}" destId="{F9377B0A-2FC0-43BA-8881-2F2ABCFBAA54}" srcOrd="0" destOrd="0" presId="urn:microsoft.com/office/officeart/2005/8/layout/lProcess2"/>
    <dgm:cxn modelId="{80D825BC-272D-449B-A6E9-1F0292AD6006}" type="presOf" srcId="{7F3A3B57-CA68-4A68-ADBE-AB045ED994B4}" destId="{00FCF722-264E-423D-B8B2-6773BE1980AD}" srcOrd="0" destOrd="0" presId="urn:microsoft.com/office/officeart/2005/8/layout/lProcess2"/>
    <dgm:cxn modelId="{D970E59A-C2C8-4BC6-BCFE-67D8F187DEDF}" type="presOf" srcId="{F6F957B4-1C2C-4FDB-A6B6-37DFEBA55C75}" destId="{A47E35AB-7E2A-40AA-BFF5-D52625876B23}" srcOrd="1" destOrd="0" presId="urn:microsoft.com/office/officeart/2005/8/layout/lProcess2"/>
    <dgm:cxn modelId="{64FC3D6C-8AEB-4FAE-BDB2-79786FFDA61F}" type="presParOf" srcId="{21D9EAA2-1540-4601-9FD3-57D6AA14452E}" destId="{45324E87-DBB9-4303-BC6D-18969AB1C85F}" srcOrd="0" destOrd="0" presId="urn:microsoft.com/office/officeart/2005/8/layout/lProcess2"/>
    <dgm:cxn modelId="{A688AC99-D76C-467C-9D0A-C82A26E9D2B2}" type="presParOf" srcId="{45324E87-DBB9-4303-BC6D-18969AB1C85F}" destId="{4886EA06-94A6-430D-8B81-843F6F5393CD}" srcOrd="0" destOrd="0" presId="urn:microsoft.com/office/officeart/2005/8/layout/lProcess2"/>
    <dgm:cxn modelId="{E4F3672B-B4CA-4169-BE18-482E0FB32D6F}" type="presParOf" srcId="{45324E87-DBB9-4303-BC6D-18969AB1C85F}" destId="{BAB81A18-6D20-4CD6-ACDB-9447B0C3CEF4}" srcOrd="1" destOrd="0" presId="urn:microsoft.com/office/officeart/2005/8/layout/lProcess2"/>
    <dgm:cxn modelId="{1CBC8F83-58C0-4388-86F9-9E96E9D54681}" type="presParOf" srcId="{45324E87-DBB9-4303-BC6D-18969AB1C85F}" destId="{5D3BEEDB-075B-47AC-AFE1-F97E15955356}" srcOrd="2" destOrd="0" presId="urn:microsoft.com/office/officeart/2005/8/layout/lProcess2"/>
    <dgm:cxn modelId="{78D6817E-1F52-4807-9DAB-3041FD24CB93}" type="presParOf" srcId="{5D3BEEDB-075B-47AC-AFE1-F97E15955356}" destId="{ADF72507-BAB1-4B32-A24C-DAC1B0B52C53}" srcOrd="0" destOrd="0" presId="urn:microsoft.com/office/officeart/2005/8/layout/lProcess2"/>
    <dgm:cxn modelId="{1960DDC4-EBB1-4A95-90E2-4242989F620F}" type="presParOf" srcId="{21D9EAA2-1540-4601-9FD3-57D6AA14452E}" destId="{DBFE7312-70CE-44C9-9FFD-3A5180293FC6}" srcOrd="1" destOrd="0" presId="urn:microsoft.com/office/officeart/2005/8/layout/lProcess2"/>
    <dgm:cxn modelId="{0F48461D-0497-49D8-AFE1-290841342A43}" type="presParOf" srcId="{21D9EAA2-1540-4601-9FD3-57D6AA14452E}" destId="{136FBBC3-65F2-433C-85FE-032613737106}" srcOrd="2" destOrd="0" presId="urn:microsoft.com/office/officeart/2005/8/layout/lProcess2"/>
    <dgm:cxn modelId="{65A6BD0A-2D94-4F19-AA3E-A8A7AB0E64C7}" type="presParOf" srcId="{136FBBC3-65F2-433C-85FE-032613737106}" destId="{7A5F9080-8D09-4EF0-9EBC-CBE288E1B830}" srcOrd="0" destOrd="0" presId="urn:microsoft.com/office/officeart/2005/8/layout/lProcess2"/>
    <dgm:cxn modelId="{0F3E8063-0EC4-4247-84DA-27B95236EBB3}" type="presParOf" srcId="{136FBBC3-65F2-433C-85FE-032613737106}" destId="{8925D6A3-7B20-4514-B59A-D5D268E2B95B}" srcOrd="1" destOrd="0" presId="urn:microsoft.com/office/officeart/2005/8/layout/lProcess2"/>
    <dgm:cxn modelId="{688AF89B-2BBE-495F-A661-F9F89DC8654F}" type="presParOf" srcId="{136FBBC3-65F2-433C-85FE-032613737106}" destId="{32D3D2B9-4C49-4DD6-90A0-B3ABBCDFC99A}" srcOrd="2" destOrd="0" presId="urn:microsoft.com/office/officeart/2005/8/layout/lProcess2"/>
    <dgm:cxn modelId="{11158628-BC4D-48AE-8B03-F802675A02B9}" type="presParOf" srcId="{32D3D2B9-4C49-4DD6-90A0-B3ABBCDFC99A}" destId="{24F9182B-7966-49FC-A9F9-2C59256867D3}" srcOrd="0" destOrd="0" presId="urn:microsoft.com/office/officeart/2005/8/layout/lProcess2"/>
    <dgm:cxn modelId="{12942CC1-5DCE-4764-B345-43F3C44FAE84}" type="presParOf" srcId="{24F9182B-7966-49FC-A9F9-2C59256867D3}" destId="{00FCF722-264E-423D-B8B2-6773BE1980AD}" srcOrd="0" destOrd="0" presId="urn:microsoft.com/office/officeart/2005/8/layout/lProcess2"/>
    <dgm:cxn modelId="{B9AD6650-51B6-4245-B1FD-A007ACC37AF3}" type="presParOf" srcId="{24F9182B-7966-49FC-A9F9-2C59256867D3}" destId="{1AF42061-45BE-4CFE-B240-C84C88D34B6E}" srcOrd="1" destOrd="0" presId="urn:microsoft.com/office/officeart/2005/8/layout/lProcess2"/>
    <dgm:cxn modelId="{226954D6-8A3D-4E2A-A4A7-BE90C2B5B07F}" type="presParOf" srcId="{24F9182B-7966-49FC-A9F9-2C59256867D3}" destId="{F6E3AF79-5067-41A1-9EE2-56F054E3DBDB}" srcOrd="2" destOrd="0" presId="urn:microsoft.com/office/officeart/2005/8/layout/lProcess2"/>
    <dgm:cxn modelId="{9ACBDB02-CF1A-4E66-B70F-6A14AF9A5062}" type="presParOf" srcId="{21D9EAA2-1540-4601-9FD3-57D6AA14452E}" destId="{8A55C270-608E-43B1-B739-3F6DD2FA6973}" srcOrd="3" destOrd="0" presId="urn:microsoft.com/office/officeart/2005/8/layout/lProcess2"/>
    <dgm:cxn modelId="{50C1550C-81E2-411C-B884-25715005AE5D}" type="presParOf" srcId="{21D9EAA2-1540-4601-9FD3-57D6AA14452E}" destId="{97761316-A704-4212-9CD6-44C64B3713FB}" srcOrd="4" destOrd="0" presId="urn:microsoft.com/office/officeart/2005/8/layout/lProcess2"/>
    <dgm:cxn modelId="{6D70F940-1028-4EED-A8E1-D194D5313C12}" type="presParOf" srcId="{97761316-A704-4212-9CD6-44C64B3713FB}" destId="{F9377B0A-2FC0-43BA-8881-2F2ABCFBAA54}" srcOrd="0" destOrd="0" presId="urn:microsoft.com/office/officeart/2005/8/layout/lProcess2"/>
    <dgm:cxn modelId="{A1111F5F-C9C1-4357-85EE-DD0282B4D4F6}" type="presParOf" srcId="{97761316-A704-4212-9CD6-44C64B3713FB}" destId="{A47E35AB-7E2A-40AA-BFF5-D52625876B23}" srcOrd="1" destOrd="0" presId="urn:microsoft.com/office/officeart/2005/8/layout/lProcess2"/>
    <dgm:cxn modelId="{EFE6EBF8-1633-4574-8820-F227CDBF9BFF}" type="presParOf" srcId="{97761316-A704-4212-9CD6-44C64B3713FB}" destId="{7552E94A-C0D0-4D18-ADF1-32A12FE42B74}" srcOrd="2" destOrd="0" presId="urn:microsoft.com/office/officeart/2005/8/layout/lProcess2"/>
    <dgm:cxn modelId="{E69C4F85-2D2C-498B-9BB8-1E212E1BE03D}" type="presParOf" srcId="{7552E94A-C0D0-4D18-ADF1-32A12FE42B74}" destId="{8ACB7D15-2DFA-47F3-A64C-31F0438647F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6E5172-C8D2-4917-985A-D7B845802B52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pPr rtl="1"/>
          <a:endParaRPr lang="ar-IQ"/>
        </a:p>
      </dgm:t>
    </dgm:pt>
    <dgm:pt modelId="{A48DE7B7-BCCD-4D3D-B7EA-F12507F40894}">
      <dgm:prSet custT="1"/>
      <dgm:spPr/>
      <dgm:t>
        <a:bodyPr/>
        <a:lstStyle/>
        <a:p>
          <a:pPr rtl="0"/>
          <a:r>
            <a:rPr lang="en-US" sz="2800" smtClean="0">
              <a:latin typeface="Arial Rounded MT Bold" panose="020F0704030504030204" pitchFamily="34" charset="0"/>
            </a:rPr>
            <a:t>1. The  vestibulocerebellum</a:t>
          </a:r>
          <a:endParaRPr lang="ar-IQ" sz="2800">
            <a:latin typeface="Arial Rounded MT Bold" panose="020F0704030504030204" pitchFamily="34" charset="0"/>
          </a:endParaRPr>
        </a:p>
      </dgm:t>
    </dgm:pt>
    <dgm:pt modelId="{3AA72E4F-51BB-4A3B-8A26-9C40A01319FE}" type="parTrans" cxnId="{9C36870B-DAB7-48B1-8F78-16EA098BA24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C67BF6C-FCD8-4984-A60F-2AC38B3465B9}" type="sibTrans" cxnId="{9C36870B-DAB7-48B1-8F78-16EA098BA24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5164C58-1E08-4A18-8975-170F9B4C16EA}">
      <dgm:prSet custT="1"/>
      <dgm:spPr/>
      <dgm:t>
        <a:bodyPr/>
        <a:lstStyle/>
        <a:p>
          <a:pPr rtl="0"/>
          <a:r>
            <a:rPr lang="en-US" sz="2400" dirty="0" smtClean="0">
              <a:latin typeface="Arial Rounded MT Bold" panose="020F0704030504030204" pitchFamily="34" charset="0"/>
            </a:rPr>
            <a:t>It  provides  neural  circuits for  most  of  the  body’s  equilibrium  movements (Balance)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47BE5AC-A216-4A44-8C4A-F7387CDE6059}" type="parTrans" cxnId="{EFCBB6E3-1F88-410A-8780-760AC6DB7E8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79821F7-BF0F-404B-9411-7871E5F93CE4}" type="sibTrans" cxnId="{EFCBB6E3-1F88-410A-8780-760AC6DB7E8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865998B-B8C6-4B1A-BCEA-166F826F65EF}">
      <dgm:prSet custT="1"/>
      <dgm:spPr/>
      <dgm:t>
        <a:bodyPr/>
        <a:lstStyle/>
        <a:p>
          <a:pPr rtl="0"/>
          <a:r>
            <a:rPr lang="en-US" sz="2800" smtClean="0">
              <a:latin typeface="Arial Rounded MT Bold" panose="020F0704030504030204" pitchFamily="34" charset="0"/>
            </a:rPr>
            <a:t>2. The  spinocerebellum</a:t>
          </a:r>
          <a:endParaRPr lang="ar-IQ" sz="2800">
            <a:latin typeface="Arial Rounded MT Bold" panose="020F0704030504030204" pitchFamily="34" charset="0"/>
          </a:endParaRPr>
        </a:p>
      </dgm:t>
    </dgm:pt>
    <dgm:pt modelId="{7833AED7-69C9-438F-A867-EA77CDE7483D}" type="parTrans" cxnId="{EC2ED475-D332-4E91-A150-2EAB7C6C1702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151E378-77D5-4C2F-92E3-989B2BE7C879}" type="sibTrans" cxnId="{EC2ED475-D332-4E91-A150-2EAB7C6C1702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643FEA9-9D83-4C9F-B84A-0AC2F9E3716C}">
      <dgm:prSet custT="1"/>
      <dgm:spPr/>
      <dgm:t>
        <a:bodyPr/>
        <a:lstStyle/>
        <a:p>
          <a:pPr rtl="0"/>
          <a:r>
            <a:rPr lang="en-US" sz="2400" dirty="0" smtClean="0">
              <a:latin typeface="Arial Rounded MT Bold" panose="020F0704030504030204" pitchFamily="34" charset="0"/>
            </a:rPr>
            <a:t>It  provides  the  </a:t>
          </a:r>
          <a:r>
            <a:rPr lang="en-US" sz="2400" dirty="0" smtClean="0">
              <a:latin typeface="Arial Rounded MT Bold" panose="020F0704030504030204" pitchFamily="34" charset="0"/>
            </a:rPr>
            <a:t>circuits  </a:t>
          </a:r>
          <a:r>
            <a:rPr lang="en-US" sz="2400" dirty="0" smtClean="0">
              <a:latin typeface="Arial Rounded MT Bold" panose="020F0704030504030204" pitchFamily="34" charset="0"/>
            </a:rPr>
            <a:t>for  coordinating </a:t>
          </a:r>
          <a:r>
            <a:rPr lang="en-US" sz="2400" dirty="0" smtClean="0">
              <a:latin typeface="Arial Rounded MT Bold" panose="020F0704030504030204" pitchFamily="34" charset="0"/>
            </a:rPr>
            <a:t>movements  </a:t>
          </a:r>
          <a:r>
            <a:rPr lang="en-US" sz="2400" dirty="0" smtClean="0">
              <a:latin typeface="Arial Rounded MT Bold" panose="020F0704030504030204" pitchFamily="34" charset="0"/>
            </a:rPr>
            <a:t>of  the  distal  portions  of the  limbs,  especially  the  hands  and  fingers (Manage Stance and gait)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A011B79A-BC08-45DD-881E-CDEA2B7A8042}" type="parTrans" cxnId="{EE545B2C-B708-45FD-A8B5-805EB25601CD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7F5B272-BA2A-48CD-86BC-BA51D0061E4B}" type="sibTrans" cxnId="{EE545B2C-B708-45FD-A8B5-805EB25601CD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8C3BA8A-B2CB-456D-B98B-A738D22F4B1F}">
      <dgm:prSet custT="1"/>
      <dgm:spPr/>
      <dgm:t>
        <a:bodyPr/>
        <a:lstStyle/>
        <a:p>
          <a:pPr rtl="0"/>
          <a:r>
            <a:rPr lang="en-US" sz="2800" smtClean="0">
              <a:latin typeface="Arial Rounded MT Bold" panose="020F0704030504030204" pitchFamily="34" charset="0"/>
            </a:rPr>
            <a:t>3.  The  cerebrocerebellum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8DA19A95-5A04-44AC-9B92-5C1874B3DEE1}" type="parTrans" cxnId="{CA9B3722-CDC9-4297-BEF9-31F85477407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FC19986-13D1-4FBA-B662-8AE53E20CDA0}" type="sibTrans" cxnId="{CA9B3722-CDC9-4297-BEF9-31F85477407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C9D5E96-914C-4CC8-BF0E-7929C8822BD5}">
      <dgm:prSet custT="1"/>
      <dgm:spPr/>
      <dgm:t>
        <a:bodyPr/>
        <a:lstStyle/>
        <a:p>
          <a:pPr rtl="0"/>
          <a:r>
            <a:rPr lang="en-US" sz="2400" dirty="0" smtClean="0">
              <a:latin typeface="Arial Rounded MT Bold" panose="020F0704030504030204" pitchFamily="34" charset="0"/>
            </a:rPr>
            <a:t>Plan  sequential  voluntary body  and  limb movements (Smoothing the movements 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4A8580D-80E6-41B6-957A-B0AF648764BB}" type="parTrans" cxnId="{3EC9A442-9BAC-4E37-A0BD-99B3FD2D10F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DDFD900-FE12-4271-A877-29A4FC75D030}" type="sibTrans" cxnId="{3EC9A442-9BAC-4E37-A0BD-99B3FD2D10F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2A3F8F5-6938-4901-B753-45B7C02FF6C0}" type="pres">
      <dgm:prSet presAssocID="{746E5172-C8D2-4917-985A-D7B845802B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E1BAB61F-8A44-4C37-8F6B-05B0EF94A33A}" type="pres">
      <dgm:prSet presAssocID="{A48DE7B7-BCCD-4D3D-B7EA-F12507F40894}" presName="parentLin" presStyleCnt="0"/>
      <dgm:spPr/>
    </dgm:pt>
    <dgm:pt modelId="{7CA467F0-E454-49D5-A1DD-5D7EB865D049}" type="pres">
      <dgm:prSet presAssocID="{A48DE7B7-BCCD-4D3D-B7EA-F12507F40894}" presName="parentLeftMargin" presStyleLbl="node1" presStyleIdx="0" presStyleCnt="3"/>
      <dgm:spPr/>
      <dgm:t>
        <a:bodyPr/>
        <a:lstStyle/>
        <a:p>
          <a:pPr rtl="1"/>
          <a:endParaRPr lang="ar-IQ"/>
        </a:p>
      </dgm:t>
    </dgm:pt>
    <dgm:pt modelId="{78D9C5A2-92EA-468E-B7BE-AE393207D4BB}" type="pres">
      <dgm:prSet presAssocID="{A48DE7B7-BCCD-4D3D-B7EA-F12507F408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974574E-B57C-4A69-8E56-5C232112E3BC}" type="pres">
      <dgm:prSet presAssocID="{A48DE7B7-BCCD-4D3D-B7EA-F12507F40894}" presName="negativeSpace" presStyleCnt="0"/>
      <dgm:spPr/>
    </dgm:pt>
    <dgm:pt modelId="{2EE2E7C6-E6B7-438B-B28E-03F2ECC3EB20}" type="pres">
      <dgm:prSet presAssocID="{A48DE7B7-BCCD-4D3D-B7EA-F12507F4089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1D18896-D5E0-44D9-8480-28E74E5BDC70}" type="pres">
      <dgm:prSet presAssocID="{EC67BF6C-FCD8-4984-A60F-2AC38B3465B9}" presName="spaceBetweenRectangles" presStyleCnt="0"/>
      <dgm:spPr/>
    </dgm:pt>
    <dgm:pt modelId="{448E86CE-C2FC-4807-BC54-69ED2D3D9173}" type="pres">
      <dgm:prSet presAssocID="{B865998B-B8C6-4B1A-BCEA-166F826F65EF}" presName="parentLin" presStyleCnt="0"/>
      <dgm:spPr/>
    </dgm:pt>
    <dgm:pt modelId="{3B339148-17DB-49B3-BC72-5D6E586B6779}" type="pres">
      <dgm:prSet presAssocID="{B865998B-B8C6-4B1A-BCEA-166F826F65EF}" presName="parentLeftMargin" presStyleLbl="node1" presStyleIdx="0" presStyleCnt="3"/>
      <dgm:spPr/>
      <dgm:t>
        <a:bodyPr/>
        <a:lstStyle/>
        <a:p>
          <a:pPr rtl="1"/>
          <a:endParaRPr lang="ar-IQ"/>
        </a:p>
      </dgm:t>
    </dgm:pt>
    <dgm:pt modelId="{0C937A2E-2A4F-4AFB-A427-DC8C4699DCA9}" type="pres">
      <dgm:prSet presAssocID="{B865998B-B8C6-4B1A-BCEA-166F826F65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56BD017-5761-47CC-A2F2-FB2F37851CBB}" type="pres">
      <dgm:prSet presAssocID="{B865998B-B8C6-4B1A-BCEA-166F826F65EF}" presName="negativeSpace" presStyleCnt="0"/>
      <dgm:spPr/>
    </dgm:pt>
    <dgm:pt modelId="{F8AD9D0E-26B5-4AE5-B775-B60FAB0A1A3E}" type="pres">
      <dgm:prSet presAssocID="{B865998B-B8C6-4B1A-BCEA-166F826F65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01407DD-C74E-4E6E-A331-D76A238704A3}" type="pres">
      <dgm:prSet presAssocID="{7151E378-77D5-4C2F-92E3-989B2BE7C879}" presName="spaceBetweenRectangles" presStyleCnt="0"/>
      <dgm:spPr/>
    </dgm:pt>
    <dgm:pt modelId="{14B0FEA3-64AA-451F-90DB-B9EAD899556E}" type="pres">
      <dgm:prSet presAssocID="{08C3BA8A-B2CB-456D-B98B-A738D22F4B1F}" presName="parentLin" presStyleCnt="0"/>
      <dgm:spPr/>
    </dgm:pt>
    <dgm:pt modelId="{0ECD78BB-3A77-4C92-A0E5-C9D7773BD7EB}" type="pres">
      <dgm:prSet presAssocID="{08C3BA8A-B2CB-456D-B98B-A738D22F4B1F}" presName="parentLeftMargin" presStyleLbl="node1" presStyleIdx="1" presStyleCnt="3"/>
      <dgm:spPr/>
      <dgm:t>
        <a:bodyPr/>
        <a:lstStyle/>
        <a:p>
          <a:pPr rtl="1"/>
          <a:endParaRPr lang="ar-IQ"/>
        </a:p>
      </dgm:t>
    </dgm:pt>
    <dgm:pt modelId="{64F5CDD8-E81C-457B-B471-F31F984BB260}" type="pres">
      <dgm:prSet presAssocID="{08C3BA8A-B2CB-456D-B98B-A738D22F4B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7755639-73DC-4C5B-8E32-B643FCC1E38C}" type="pres">
      <dgm:prSet presAssocID="{08C3BA8A-B2CB-456D-B98B-A738D22F4B1F}" presName="negativeSpace" presStyleCnt="0"/>
      <dgm:spPr/>
    </dgm:pt>
    <dgm:pt modelId="{1E42E055-5C9E-49BA-AF27-1262899126C9}" type="pres">
      <dgm:prSet presAssocID="{08C3BA8A-B2CB-456D-B98B-A738D22F4B1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3EC9A442-9BAC-4E37-A0BD-99B3FD2D10F4}" srcId="{08C3BA8A-B2CB-456D-B98B-A738D22F4B1F}" destId="{2C9D5E96-914C-4CC8-BF0E-7929C8822BD5}" srcOrd="0" destOrd="0" parTransId="{04A8580D-80E6-41B6-957A-B0AF648764BB}" sibTransId="{9DDFD900-FE12-4271-A877-29A4FC75D030}"/>
    <dgm:cxn modelId="{CA9B3722-CDC9-4297-BEF9-31F85477407F}" srcId="{746E5172-C8D2-4917-985A-D7B845802B52}" destId="{08C3BA8A-B2CB-456D-B98B-A738D22F4B1F}" srcOrd="2" destOrd="0" parTransId="{8DA19A95-5A04-44AC-9B92-5C1874B3DEE1}" sibTransId="{FFC19986-13D1-4FBA-B662-8AE53E20CDA0}"/>
    <dgm:cxn modelId="{7A259914-B2D1-4A8E-BC29-D03FDCE84D29}" type="presOf" srcId="{746E5172-C8D2-4917-985A-D7B845802B52}" destId="{C2A3F8F5-6938-4901-B753-45B7C02FF6C0}" srcOrd="0" destOrd="0" presId="urn:microsoft.com/office/officeart/2005/8/layout/list1"/>
    <dgm:cxn modelId="{7BF34E00-120D-4295-8840-79219D458CD5}" type="presOf" srcId="{A48DE7B7-BCCD-4D3D-B7EA-F12507F40894}" destId="{78D9C5A2-92EA-468E-B7BE-AE393207D4BB}" srcOrd="1" destOrd="0" presId="urn:microsoft.com/office/officeart/2005/8/layout/list1"/>
    <dgm:cxn modelId="{98793294-A862-4C17-8276-4EAF8FAC7250}" type="presOf" srcId="{08C3BA8A-B2CB-456D-B98B-A738D22F4B1F}" destId="{64F5CDD8-E81C-457B-B471-F31F984BB260}" srcOrd="1" destOrd="0" presId="urn:microsoft.com/office/officeart/2005/8/layout/list1"/>
    <dgm:cxn modelId="{A90D5DCA-9EC7-4BAA-BEC1-2A6B22C5CE1C}" type="presOf" srcId="{A48DE7B7-BCCD-4D3D-B7EA-F12507F40894}" destId="{7CA467F0-E454-49D5-A1DD-5D7EB865D049}" srcOrd="0" destOrd="0" presId="urn:microsoft.com/office/officeart/2005/8/layout/list1"/>
    <dgm:cxn modelId="{EFCBB6E3-1F88-410A-8780-760AC6DB7E86}" srcId="{A48DE7B7-BCCD-4D3D-B7EA-F12507F40894}" destId="{B5164C58-1E08-4A18-8975-170F9B4C16EA}" srcOrd="0" destOrd="0" parTransId="{947BE5AC-A216-4A44-8C4A-F7387CDE6059}" sibTransId="{B79821F7-BF0F-404B-9411-7871E5F93CE4}"/>
    <dgm:cxn modelId="{EC2ED475-D332-4E91-A150-2EAB7C6C1702}" srcId="{746E5172-C8D2-4917-985A-D7B845802B52}" destId="{B865998B-B8C6-4B1A-BCEA-166F826F65EF}" srcOrd="1" destOrd="0" parTransId="{7833AED7-69C9-438F-A867-EA77CDE7483D}" sibTransId="{7151E378-77D5-4C2F-92E3-989B2BE7C879}"/>
    <dgm:cxn modelId="{EE545B2C-B708-45FD-A8B5-805EB25601CD}" srcId="{B865998B-B8C6-4B1A-BCEA-166F826F65EF}" destId="{5643FEA9-9D83-4C9F-B84A-0AC2F9E3716C}" srcOrd="0" destOrd="0" parTransId="{A011B79A-BC08-45DD-881E-CDEA2B7A8042}" sibTransId="{87F5B272-BA2A-48CD-86BC-BA51D0061E4B}"/>
    <dgm:cxn modelId="{30E6A46C-21F7-4D5C-A3D2-C6F5030431D8}" type="presOf" srcId="{5643FEA9-9D83-4C9F-B84A-0AC2F9E3716C}" destId="{F8AD9D0E-26B5-4AE5-B775-B60FAB0A1A3E}" srcOrd="0" destOrd="0" presId="urn:microsoft.com/office/officeart/2005/8/layout/list1"/>
    <dgm:cxn modelId="{AE634E5F-F336-4AF8-A169-1B1EA5D152F6}" type="presOf" srcId="{08C3BA8A-B2CB-456D-B98B-A738D22F4B1F}" destId="{0ECD78BB-3A77-4C92-A0E5-C9D7773BD7EB}" srcOrd="0" destOrd="0" presId="urn:microsoft.com/office/officeart/2005/8/layout/list1"/>
    <dgm:cxn modelId="{09484B82-EEFA-433D-9792-6A235D55CE4E}" type="presOf" srcId="{B5164C58-1E08-4A18-8975-170F9B4C16EA}" destId="{2EE2E7C6-E6B7-438B-B28E-03F2ECC3EB20}" srcOrd="0" destOrd="0" presId="urn:microsoft.com/office/officeart/2005/8/layout/list1"/>
    <dgm:cxn modelId="{3B618B82-D9B7-47FA-89DF-0D95ED8FCD8A}" type="presOf" srcId="{B865998B-B8C6-4B1A-BCEA-166F826F65EF}" destId="{3B339148-17DB-49B3-BC72-5D6E586B6779}" srcOrd="0" destOrd="0" presId="urn:microsoft.com/office/officeart/2005/8/layout/list1"/>
    <dgm:cxn modelId="{6C1DC080-D255-42ED-A74F-AC39D144481B}" type="presOf" srcId="{B865998B-B8C6-4B1A-BCEA-166F826F65EF}" destId="{0C937A2E-2A4F-4AFB-A427-DC8C4699DCA9}" srcOrd="1" destOrd="0" presId="urn:microsoft.com/office/officeart/2005/8/layout/list1"/>
    <dgm:cxn modelId="{2666E6B6-9BC8-453E-B1C7-16395AAC09CB}" type="presOf" srcId="{2C9D5E96-914C-4CC8-BF0E-7929C8822BD5}" destId="{1E42E055-5C9E-49BA-AF27-1262899126C9}" srcOrd="0" destOrd="0" presId="urn:microsoft.com/office/officeart/2005/8/layout/list1"/>
    <dgm:cxn modelId="{9C36870B-DAB7-48B1-8F78-16EA098BA24C}" srcId="{746E5172-C8D2-4917-985A-D7B845802B52}" destId="{A48DE7B7-BCCD-4D3D-B7EA-F12507F40894}" srcOrd="0" destOrd="0" parTransId="{3AA72E4F-51BB-4A3B-8A26-9C40A01319FE}" sibTransId="{EC67BF6C-FCD8-4984-A60F-2AC38B3465B9}"/>
    <dgm:cxn modelId="{B748E1EA-7F9B-4199-A72F-3616E73C107F}" type="presParOf" srcId="{C2A3F8F5-6938-4901-B753-45B7C02FF6C0}" destId="{E1BAB61F-8A44-4C37-8F6B-05B0EF94A33A}" srcOrd="0" destOrd="0" presId="urn:microsoft.com/office/officeart/2005/8/layout/list1"/>
    <dgm:cxn modelId="{0ADC7C7B-D89C-49FB-9949-A9F958BCB1D8}" type="presParOf" srcId="{E1BAB61F-8A44-4C37-8F6B-05B0EF94A33A}" destId="{7CA467F0-E454-49D5-A1DD-5D7EB865D049}" srcOrd="0" destOrd="0" presId="urn:microsoft.com/office/officeart/2005/8/layout/list1"/>
    <dgm:cxn modelId="{22FDE10D-92E5-46BD-87CC-1411F89E4BB5}" type="presParOf" srcId="{E1BAB61F-8A44-4C37-8F6B-05B0EF94A33A}" destId="{78D9C5A2-92EA-468E-B7BE-AE393207D4BB}" srcOrd="1" destOrd="0" presId="urn:microsoft.com/office/officeart/2005/8/layout/list1"/>
    <dgm:cxn modelId="{1765FF88-840B-4541-80EB-DB3E913C2420}" type="presParOf" srcId="{C2A3F8F5-6938-4901-B753-45B7C02FF6C0}" destId="{D974574E-B57C-4A69-8E56-5C232112E3BC}" srcOrd="1" destOrd="0" presId="urn:microsoft.com/office/officeart/2005/8/layout/list1"/>
    <dgm:cxn modelId="{E5CE69AC-BEC2-45E4-BE8F-F1F9D590DEF3}" type="presParOf" srcId="{C2A3F8F5-6938-4901-B753-45B7C02FF6C0}" destId="{2EE2E7C6-E6B7-438B-B28E-03F2ECC3EB20}" srcOrd="2" destOrd="0" presId="urn:microsoft.com/office/officeart/2005/8/layout/list1"/>
    <dgm:cxn modelId="{D6D59C26-A6A8-41E0-9205-DCEA72D52FD0}" type="presParOf" srcId="{C2A3F8F5-6938-4901-B753-45B7C02FF6C0}" destId="{D1D18896-D5E0-44D9-8480-28E74E5BDC70}" srcOrd="3" destOrd="0" presId="urn:microsoft.com/office/officeart/2005/8/layout/list1"/>
    <dgm:cxn modelId="{350AB297-2230-4E91-A0E1-BD20555A84C7}" type="presParOf" srcId="{C2A3F8F5-6938-4901-B753-45B7C02FF6C0}" destId="{448E86CE-C2FC-4807-BC54-69ED2D3D9173}" srcOrd="4" destOrd="0" presId="urn:microsoft.com/office/officeart/2005/8/layout/list1"/>
    <dgm:cxn modelId="{E9B0CDA7-0FF8-41D0-8F31-1123D252EB42}" type="presParOf" srcId="{448E86CE-C2FC-4807-BC54-69ED2D3D9173}" destId="{3B339148-17DB-49B3-BC72-5D6E586B6779}" srcOrd="0" destOrd="0" presId="urn:microsoft.com/office/officeart/2005/8/layout/list1"/>
    <dgm:cxn modelId="{04E4636C-84DA-4273-9DFE-F9E49B25E251}" type="presParOf" srcId="{448E86CE-C2FC-4807-BC54-69ED2D3D9173}" destId="{0C937A2E-2A4F-4AFB-A427-DC8C4699DCA9}" srcOrd="1" destOrd="0" presId="urn:microsoft.com/office/officeart/2005/8/layout/list1"/>
    <dgm:cxn modelId="{8F1138F6-90CA-4A3A-9B1C-7EA1D74F02A0}" type="presParOf" srcId="{C2A3F8F5-6938-4901-B753-45B7C02FF6C0}" destId="{756BD017-5761-47CC-A2F2-FB2F37851CBB}" srcOrd="5" destOrd="0" presId="urn:microsoft.com/office/officeart/2005/8/layout/list1"/>
    <dgm:cxn modelId="{F07AE684-84CD-442B-BE58-640540ABCB32}" type="presParOf" srcId="{C2A3F8F5-6938-4901-B753-45B7C02FF6C0}" destId="{F8AD9D0E-26B5-4AE5-B775-B60FAB0A1A3E}" srcOrd="6" destOrd="0" presId="urn:microsoft.com/office/officeart/2005/8/layout/list1"/>
    <dgm:cxn modelId="{B007DCF5-C940-4275-8CF4-3EC3249ED0D4}" type="presParOf" srcId="{C2A3F8F5-6938-4901-B753-45B7C02FF6C0}" destId="{301407DD-C74E-4E6E-A331-D76A238704A3}" srcOrd="7" destOrd="0" presId="urn:microsoft.com/office/officeart/2005/8/layout/list1"/>
    <dgm:cxn modelId="{BC234002-A893-47B1-A902-CCADD00198CB}" type="presParOf" srcId="{C2A3F8F5-6938-4901-B753-45B7C02FF6C0}" destId="{14B0FEA3-64AA-451F-90DB-B9EAD899556E}" srcOrd="8" destOrd="0" presId="urn:microsoft.com/office/officeart/2005/8/layout/list1"/>
    <dgm:cxn modelId="{91178D68-2099-4899-867D-E368BD635DA2}" type="presParOf" srcId="{14B0FEA3-64AA-451F-90DB-B9EAD899556E}" destId="{0ECD78BB-3A77-4C92-A0E5-C9D7773BD7EB}" srcOrd="0" destOrd="0" presId="urn:microsoft.com/office/officeart/2005/8/layout/list1"/>
    <dgm:cxn modelId="{30C86E73-D8A0-48F0-8B65-B1BA21128BA3}" type="presParOf" srcId="{14B0FEA3-64AA-451F-90DB-B9EAD899556E}" destId="{64F5CDD8-E81C-457B-B471-F31F984BB260}" srcOrd="1" destOrd="0" presId="urn:microsoft.com/office/officeart/2005/8/layout/list1"/>
    <dgm:cxn modelId="{F373ADB1-F2DA-4479-B849-AA2A52502BAE}" type="presParOf" srcId="{C2A3F8F5-6938-4901-B753-45B7C02FF6C0}" destId="{A7755639-73DC-4C5B-8E32-B643FCC1E38C}" srcOrd="9" destOrd="0" presId="urn:microsoft.com/office/officeart/2005/8/layout/list1"/>
    <dgm:cxn modelId="{57ADB28D-998A-415D-A957-FA4B163F1159}" type="presParOf" srcId="{C2A3F8F5-6938-4901-B753-45B7C02FF6C0}" destId="{1E42E055-5C9E-49BA-AF27-1262899126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2B39-648E-49B2-9741-16B34EC8F6D3}">
      <dsp:nvSpPr>
        <dsp:cNvPr id="0" name=""/>
        <dsp:cNvSpPr/>
      </dsp:nvSpPr>
      <dsp:spPr>
        <a:xfrm>
          <a:off x="0" y="2758"/>
          <a:ext cx="1081572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81A41C-FB19-467C-8DE9-97598D54CEA7}">
      <dsp:nvSpPr>
        <dsp:cNvPr id="0" name=""/>
        <dsp:cNvSpPr/>
      </dsp:nvSpPr>
      <dsp:spPr>
        <a:xfrm>
          <a:off x="0" y="2758"/>
          <a:ext cx="10815729" cy="18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anose="020F0704030504030204" pitchFamily="34" charset="0"/>
            </a:rPr>
            <a:t>The cerebellum receives information from the sensory systems, the spinal cord, and other parts of the brain and then regulates motor movements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0" y="2758"/>
        <a:ext cx="10815729" cy="1881410"/>
      </dsp:txXfrm>
    </dsp:sp>
    <dsp:sp modelId="{E2F891A1-5C8B-415C-9D67-0A2953929F99}">
      <dsp:nvSpPr>
        <dsp:cNvPr id="0" name=""/>
        <dsp:cNvSpPr/>
      </dsp:nvSpPr>
      <dsp:spPr>
        <a:xfrm>
          <a:off x="0" y="1884168"/>
          <a:ext cx="10815729" cy="0"/>
        </a:xfrm>
        <a:prstGeom prst="line">
          <a:avLst/>
        </a:prstGeom>
        <a:gradFill rotWithShape="0">
          <a:gsLst>
            <a:gs pos="0">
              <a:schemeClr val="accent2">
                <a:hueOff val="-600003"/>
                <a:satOff val="-50000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600003"/>
                <a:satOff val="-50000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600003"/>
                <a:satOff val="-50000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600003"/>
              <a:satOff val="-50000"/>
              <a:lumOff val="1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B0DA5A-48A1-4243-A234-9E15EDD27C92}">
      <dsp:nvSpPr>
        <dsp:cNvPr id="0" name=""/>
        <dsp:cNvSpPr/>
      </dsp:nvSpPr>
      <dsp:spPr>
        <a:xfrm>
          <a:off x="0" y="1884168"/>
          <a:ext cx="10815729" cy="18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anose="020F0704030504030204" pitchFamily="34" charset="0"/>
            </a:rPr>
            <a:t>The cerebellum coordinates voluntary movements such as posture, balance, coordination, and speech 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0" y="1884168"/>
        <a:ext cx="10815729" cy="1881410"/>
      </dsp:txXfrm>
    </dsp:sp>
    <dsp:sp modelId="{03A7031D-A8B5-42B1-853B-3712C1787ED0}">
      <dsp:nvSpPr>
        <dsp:cNvPr id="0" name=""/>
        <dsp:cNvSpPr/>
      </dsp:nvSpPr>
      <dsp:spPr>
        <a:xfrm>
          <a:off x="0" y="3765579"/>
          <a:ext cx="10815729" cy="0"/>
        </a:xfrm>
        <a:prstGeom prst="line">
          <a:avLst/>
        </a:prstGeom>
        <a:gradFill rotWithShape="0">
          <a:gsLst>
            <a:gs pos="0">
              <a:schemeClr val="accent2">
                <a:hueOff val="-1200007"/>
                <a:satOff val="-100000"/>
                <a:lumOff val="30000"/>
                <a:alphaOff val="0"/>
                <a:tint val="50000"/>
                <a:satMod val="300000"/>
              </a:schemeClr>
            </a:gs>
            <a:gs pos="35000">
              <a:schemeClr val="accent2">
                <a:hueOff val="-1200007"/>
                <a:satOff val="-100000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1200007"/>
                <a:satOff val="-100000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200007"/>
              <a:satOff val="-100000"/>
              <a:lumOff val="3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FBB524-D1F0-4770-9722-7DF6A10489F2}">
      <dsp:nvSpPr>
        <dsp:cNvPr id="0" name=""/>
        <dsp:cNvSpPr/>
      </dsp:nvSpPr>
      <dsp:spPr>
        <a:xfrm>
          <a:off x="0" y="3765579"/>
          <a:ext cx="10815729" cy="188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anose="020F0704030504030204" pitchFamily="34" charset="0"/>
            </a:rPr>
            <a:t>It has long been called a silent area of the brain, principally because electrical excitation of the cerebellum does not cause any conscious sensation and rarely causes any motor movement </a:t>
          </a:r>
          <a:endParaRPr lang="ar-IQ" sz="3100" kern="1200" dirty="0">
            <a:latin typeface="Arial Rounded MT Bold" panose="020F0704030504030204" pitchFamily="34" charset="0"/>
          </a:endParaRPr>
        </a:p>
      </dsp:txBody>
      <dsp:txXfrm>
        <a:off x="0" y="3765579"/>
        <a:ext cx="10815729" cy="188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C7C4B-2F61-4688-B13E-89AF6E170A86}">
      <dsp:nvSpPr>
        <dsp:cNvPr id="0" name=""/>
        <dsp:cNvSpPr/>
      </dsp:nvSpPr>
      <dsp:spPr>
        <a:xfrm>
          <a:off x="1830" y="421912"/>
          <a:ext cx="4971957" cy="49719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panose="020F0704030504030204" pitchFamily="34" charset="0"/>
            </a:rPr>
            <a:t>Why the cerebellum is very important despite that it has no direct ability to cause muscle contraction?</a:t>
          </a:r>
          <a:endParaRPr lang="ar-IQ" sz="3300" kern="1200" dirty="0">
            <a:latin typeface="Arial Rounded MT Bold" panose="020F0704030504030204" pitchFamily="34" charset="0"/>
          </a:endParaRPr>
        </a:p>
      </dsp:txBody>
      <dsp:txXfrm>
        <a:off x="729956" y="1150038"/>
        <a:ext cx="3515705" cy="3515705"/>
      </dsp:txXfrm>
    </dsp:sp>
    <dsp:sp modelId="{55878C46-A7D7-46C9-B7E6-20BFA8A8B34E}">
      <dsp:nvSpPr>
        <dsp:cNvPr id="0" name=""/>
        <dsp:cNvSpPr/>
      </dsp:nvSpPr>
      <dsp:spPr>
        <a:xfrm rot="19041445">
          <a:off x="4906728" y="2221761"/>
          <a:ext cx="16242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4213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6BDD7-9977-4BBE-A585-81901C5C00C4}">
      <dsp:nvSpPr>
        <dsp:cNvPr id="0" name=""/>
        <dsp:cNvSpPr/>
      </dsp:nvSpPr>
      <dsp:spPr>
        <a:xfrm>
          <a:off x="6316216" y="1671621"/>
          <a:ext cx="581152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10FC-6674-4760-BC58-067F42EC5F52}">
      <dsp:nvSpPr>
        <dsp:cNvPr id="0" name=""/>
        <dsp:cNvSpPr/>
      </dsp:nvSpPr>
      <dsp:spPr>
        <a:xfrm>
          <a:off x="6897368" y="435352"/>
          <a:ext cx="4120897" cy="24725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 Rounded MT Bold" panose="020F0704030504030204" pitchFamily="34" charset="0"/>
            </a:rPr>
            <a:t>It helps sequence the motor activities</a:t>
          </a:r>
        </a:p>
      </dsp:txBody>
      <dsp:txXfrm>
        <a:off x="6897368" y="435352"/>
        <a:ext cx="4120897" cy="2472538"/>
      </dsp:txXfrm>
    </dsp:sp>
    <dsp:sp modelId="{E4C1AAEC-CC4D-4559-8EEF-DFE49AD4B1D4}">
      <dsp:nvSpPr>
        <dsp:cNvPr id="0" name=""/>
        <dsp:cNvSpPr/>
      </dsp:nvSpPr>
      <dsp:spPr>
        <a:xfrm rot="2558555">
          <a:off x="4906728" y="3594020"/>
          <a:ext cx="16242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4213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DA477-71A2-462D-A53C-1F3B3C87AFE1}">
      <dsp:nvSpPr>
        <dsp:cNvPr id="0" name=""/>
        <dsp:cNvSpPr/>
      </dsp:nvSpPr>
      <dsp:spPr>
        <a:xfrm>
          <a:off x="6316216" y="4144160"/>
          <a:ext cx="581152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9D6C2-7C28-480F-B44F-CB13191CA87F}">
      <dsp:nvSpPr>
        <dsp:cNvPr id="0" name=""/>
        <dsp:cNvSpPr/>
      </dsp:nvSpPr>
      <dsp:spPr>
        <a:xfrm>
          <a:off x="6897368" y="2907891"/>
          <a:ext cx="4120897" cy="24725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 Rounded MT Bold" panose="020F0704030504030204" pitchFamily="34" charset="0"/>
            </a:rPr>
            <a:t>Monitors and makes corrective adjustments in the body’s motor activities while they are being executed</a:t>
          </a:r>
          <a:endParaRPr lang="ar-IQ" sz="2600" kern="1200" dirty="0" smtClean="0">
            <a:latin typeface="Arial Rounded MT Bold" panose="020F0704030504030204" pitchFamily="34" charset="0"/>
          </a:endParaRPr>
        </a:p>
      </dsp:txBody>
      <dsp:txXfrm>
        <a:off x="6897368" y="2907891"/>
        <a:ext cx="4120897" cy="2472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E1B0-ABA8-4E4F-8CF4-BDA5FC5CAB18}">
      <dsp:nvSpPr>
        <dsp:cNvPr id="0" name=""/>
        <dsp:cNvSpPr/>
      </dsp:nvSpPr>
      <dsp:spPr>
        <a:xfrm>
          <a:off x="0" y="397791"/>
          <a:ext cx="10625958" cy="187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Rounded MT Bold" panose="020F0704030504030204" pitchFamily="34" charset="0"/>
            </a:rPr>
            <a:t>In the center of cerebellum, narrow band separated from remainder by smaller grooves called "vermis"</a:t>
          </a:r>
          <a:endParaRPr lang="ar-IQ" sz="3200" kern="1200" dirty="0">
            <a:latin typeface="Arial Rounded MT Bold" panose="020F0704030504030204" pitchFamily="34" charset="0"/>
          </a:endParaRPr>
        </a:p>
      </dsp:txBody>
      <dsp:txXfrm>
        <a:off x="0" y="397791"/>
        <a:ext cx="10625958" cy="1872000"/>
      </dsp:txXfrm>
    </dsp:sp>
    <dsp:sp modelId="{E2C73F69-2F6C-46C9-ACC8-C70AE9C5D99E}">
      <dsp:nvSpPr>
        <dsp:cNvPr id="0" name=""/>
        <dsp:cNvSpPr/>
      </dsp:nvSpPr>
      <dsp:spPr>
        <a:xfrm>
          <a:off x="0" y="2269791"/>
          <a:ext cx="10625958" cy="31224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 Rounded MT Bold" panose="020F0704030504030204" pitchFamily="34" charset="0"/>
            </a:rPr>
            <a:t>In the vermis, most cerebellar control functions of muscle movements of axial body, neck, shoulders, and hips are located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 Rounded MT Bold" panose="020F0704030504030204" pitchFamily="34" charset="0"/>
            </a:rPr>
            <a:t>On each side of vermis, there is large protruding "cerebellar hemisphere"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 Rounded MT Bold" panose="020F0704030504030204" pitchFamily="34" charset="0"/>
            </a:rPr>
            <a:t>Each hemisphere is divided into an "intermediate zone" and "lateral zone“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269791"/>
        <a:ext cx="10625958" cy="3122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47CC-E734-453C-BCE2-91B9322C2818}">
      <dsp:nvSpPr>
        <dsp:cNvPr id="0" name=""/>
        <dsp:cNvSpPr/>
      </dsp:nvSpPr>
      <dsp:spPr>
        <a:xfrm>
          <a:off x="0" y="8215"/>
          <a:ext cx="10831494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Rounded MT Bold" panose="020F0704030504030204" pitchFamily="34" charset="0"/>
            </a:rPr>
            <a:t>The intermediate Zone</a:t>
          </a:r>
          <a:endParaRPr lang="ar-IQ" sz="3200" kern="1200" dirty="0">
            <a:latin typeface="Arial Rounded MT Bold" panose="020F0704030504030204" pitchFamily="34" charset="0"/>
          </a:endParaRPr>
        </a:p>
      </dsp:txBody>
      <dsp:txXfrm>
        <a:off x="56658" y="64873"/>
        <a:ext cx="10718178" cy="1047324"/>
      </dsp:txXfrm>
    </dsp:sp>
    <dsp:sp modelId="{DDFC06FF-54C5-48E7-91CA-E3EC12D9B2D2}">
      <dsp:nvSpPr>
        <dsp:cNvPr id="0" name=""/>
        <dsp:cNvSpPr/>
      </dsp:nvSpPr>
      <dsp:spPr>
        <a:xfrm>
          <a:off x="0" y="1168855"/>
          <a:ext cx="10831494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90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Arial Rounded MT Bold" panose="020F0704030504030204" pitchFamily="34" charset="0"/>
            </a:rPr>
            <a:t>Concerned with controlling muscle contractions in distal portions of upper and lower limbs (hands, fingers, feet, and toes)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168855"/>
        <a:ext cx="10831494" cy="1187145"/>
      </dsp:txXfrm>
    </dsp:sp>
    <dsp:sp modelId="{9DC7DAD3-A151-42BB-B8E1-FA76371EC6DC}">
      <dsp:nvSpPr>
        <dsp:cNvPr id="0" name=""/>
        <dsp:cNvSpPr/>
      </dsp:nvSpPr>
      <dsp:spPr>
        <a:xfrm>
          <a:off x="0" y="2356000"/>
          <a:ext cx="10831494" cy="116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Arial Rounded MT Bold" panose="020F0704030504030204" pitchFamily="34" charset="0"/>
            </a:rPr>
            <a:t>The Lateral Zone</a:t>
          </a:r>
          <a:endParaRPr lang="ar-IQ" sz="3200" kern="1200">
            <a:latin typeface="Arial Rounded MT Bold" panose="020F0704030504030204" pitchFamily="34" charset="0"/>
          </a:endParaRPr>
        </a:p>
      </dsp:txBody>
      <dsp:txXfrm>
        <a:off x="56658" y="2412658"/>
        <a:ext cx="10718178" cy="1047324"/>
      </dsp:txXfrm>
    </dsp:sp>
    <dsp:sp modelId="{2964690A-2D1F-4B84-A063-9B5213C23565}">
      <dsp:nvSpPr>
        <dsp:cNvPr id="0" name=""/>
        <dsp:cNvSpPr/>
      </dsp:nvSpPr>
      <dsp:spPr>
        <a:xfrm>
          <a:off x="0" y="3516640"/>
          <a:ext cx="10831494" cy="2021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90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Arial Rounded MT Bold" panose="020F0704030504030204" pitchFamily="34" charset="0"/>
            </a:rPr>
            <a:t>This area joins with cerebral cortex in overall planning of sequential motor movements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Arial Rounded MT Bold" panose="020F0704030504030204" pitchFamily="34" charset="0"/>
            </a:rPr>
            <a:t>Without this zone, most discrete motor activities of body lose their appropriate timing and sequencing → become in coordinated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3516640"/>
        <a:ext cx="10831494" cy="2021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6EA06-94A6-430D-8B81-843F6F5393CD}">
      <dsp:nvSpPr>
        <dsp:cNvPr id="0" name=""/>
        <dsp:cNvSpPr/>
      </dsp:nvSpPr>
      <dsp:spPr>
        <a:xfrm>
          <a:off x="1269" y="0"/>
          <a:ext cx="3301506" cy="3831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Arial Rounded MT Bold" panose="020F0704030504030204" pitchFamily="34" charset="0"/>
            </a:rPr>
            <a:t>Dentate Nucleus</a:t>
          </a:r>
          <a:endParaRPr lang="ar-IQ" sz="3300" kern="1200">
            <a:latin typeface="Arial Rounded MT Bold" panose="020F0704030504030204" pitchFamily="34" charset="0"/>
          </a:endParaRPr>
        </a:p>
      </dsp:txBody>
      <dsp:txXfrm>
        <a:off x="1269" y="0"/>
        <a:ext cx="3301506" cy="1149306"/>
      </dsp:txXfrm>
    </dsp:sp>
    <dsp:sp modelId="{7A5F9080-8D09-4EF0-9EBC-CBE288E1B830}">
      <dsp:nvSpPr>
        <dsp:cNvPr id="0" name=""/>
        <dsp:cNvSpPr/>
      </dsp:nvSpPr>
      <dsp:spPr>
        <a:xfrm>
          <a:off x="3550388" y="0"/>
          <a:ext cx="3301506" cy="3831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panose="020F0704030504030204" pitchFamily="34" charset="0"/>
            </a:rPr>
            <a:t>Interposed Nucleus </a:t>
          </a:r>
        </a:p>
      </dsp:txBody>
      <dsp:txXfrm>
        <a:off x="3550388" y="0"/>
        <a:ext cx="3301506" cy="1149306"/>
      </dsp:txXfrm>
    </dsp:sp>
    <dsp:sp modelId="{00FCF722-264E-423D-B8B2-6773BE1980AD}">
      <dsp:nvSpPr>
        <dsp:cNvPr id="0" name=""/>
        <dsp:cNvSpPr/>
      </dsp:nvSpPr>
      <dsp:spPr>
        <a:xfrm>
          <a:off x="3880539" y="1150428"/>
          <a:ext cx="2641204" cy="1155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panose="020F0704030504030204" pitchFamily="34" charset="0"/>
            </a:rPr>
            <a:t>Globose nucleus</a:t>
          </a:r>
          <a:endParaRPr lang="ar-IQ" sz="3300" kern="1200" dirty="0">
            <a:latin typeface="Arial Rounded MT Bold" panose="020F0704030504030204" pitchFamily="34" charset="0"/>
          </a:endParaRPr>
        </a:p>
      </dsp:txBody>
      <dsp:txXfrm>
        <a:off x="3914371" y="1184260"/>
        <a:ext cx="2573540" cy="1087441"/>
      </dsp:txXfrm>
    </dsp:sp>
    <dsp:sp modelId="{F6E3AF79-5067-41A1-9EE2-56F054E3DBDB}">
      <dsp:nvSpPr>
        <dsp:cNvPr id="0" name=""/>
        <dsp:cNvSpPr/>
      </dsp:nvSpPr>
      <dsp:spPr>
        <a:xfrm>
          <a:off x="3880539" y="2483243"/>
          <a:ext cx="2641204" cy="1155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panose="020F0704030504030204" pitchFamily="34" charset="0"/>
            </a:rPr>
            <a:t>Emboliform nucleus</a:t>
          </a:r>
          <a:endParaRPr lang="ar-IQ" sz="3300" kern="1200" dirty="0">
            <a:latin typeface="Arial Rounded MT Bold" panose="020F0704030504030204" pitchFamily="34" charset="0"/>
          </a:endParaRPr>
        </a:p>
      </dsp:txBody>
      <dsp:txXfrm>
        <a:off x="3914371" y="2517075"/>
        <a:ext cx="2573540" cy="1087441"/>
      </dsp:txXfrm>
    </dsp:sp>
    <dsp:sp modelId="{F9377B0A-2FC0-43BA-8881-2F2ABCFBAA54}">
      <dsp:nvSpPr>
        <dsp:cNvPr id="0" name=""/>
        <dsp:cNvSpPr/>
      </dsp:nvSpPr>
      <dsp:spPr>
        <a:xfrm>
          <a:off x="7099508" y="0"/>
          <a:ext cx="3301506" cy="3831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Arial Rounded MT Bold" panose="020F0704030504030204" pitchFamily="34" charset="0"/>
            </a:rPr>
            <a:t>Fastigial Nucleus</a:t>
          </a:r>
          <a:endParaRPr lang="ar-IQ" sz="3300" kern="1200">
            <a:latin typeface="Arial Rounded MT Bold" panose="020F0704030504030204" pitchFamily="34" charset="0"/>
          </a:endParaRPr>
        </a:p>
      </dsp:txBody>
      <dsp:txXfrm>
        <a:off x="7099508" y="0"/>
        <a:ext cx="3301506" cy="1149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E7C6-E6B7-438B-B28E-03F2ECC3EB20}">
      <dsp:nvSpPr>
        <dsp:cNvPr id="0" name=""/>
        <dsp:cNvSpPr/>
      </dsp:nvSpPr>
      <dsp:spPr>
        <a:xfrm>
          <a:off x="0" y="298135"/>
          <a:ext cx="10925503" cy="1190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40" tIns="374904" rIns="84794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It  provides  neural  circuits for  most  of  the  body’s  equilibrium  movements (Balance)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298135"/>
        <a:ext cx="10925503" cy="1190700"/>
      </dsp:txXfrm>
    </dsp:sp>
    <dsp:sp modelId="{78D9C5A2-92EA-468E-B7BE-AE393207D4BB}">
      <dsp:nvSpPr>
        <dsp:cNvPr id="0" name=""/>
        <dsp:cNvSpPr/>
      </dsp:nvSpPr>
      <dsp:spPr>
        <a:xfrm>
          <a:off x="546275" y="32455"/>
          <a:ext cx="7647852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071" tIns="0" rIns="289071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Arial Rounded MT Bold" panose="020F0704030504030204" pitchFamily="34" charset="0"/>
            </a:rPr>
            <a:t>1. The  vestibulocerebellum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572214" y="58394"/>
        <a:ext cx="7595974" cy="479482"/>
      </dsp:txXfrm>
    </dsp:sp>
    <dsp:sp modelId="{F8AD9D0E-26B5-4AE5-B775-B60FAB0A1A3E}">
      <dsp:nvSpPr>
        <dsp:cNvPr id="0" name=""/>
        <dsp:cNvSpPr/>
      </dsp:nvSpPr>
      <dsp:spPr>
        <a:xfrm>
          <a:off x="0" y="1851715"/>
          <a:ext cx="10925503" cy="15025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40" tIns="374904" rIns="84794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It  provides  the  </a:t>
          </a:r>
          <a:r>
            <a:rPr lang="en-US" sz="2400" kern="1200" dirty="0" smtClean="0">
              <a:latin typeface="Arial Rounded MT Bold" panose="020F0704030504030204" pitchFamily="34" charset="0"/>
            </a:rPr>
            <a:t>circuits  </a:t>
          </a:r>
          <a:r>
            <a:rPr lang="en-US" sz="2400" kern="1200" dirty="0" smtClean="0">
              <a:latin typeface="Arial Rounded MT Bold" panose="020F0704030504030204" pitchFamily="34" charset="0"/>
            </a:rPr>
            <a:t>for  coordinating </a:t>
          </a:r>
          <a:r>
            <a:rPr lang="en-US" sz="2400" kern="1200" dirty="0" smtClean="0">
              <a:latin typeface="Arial Rounded MT Bold" panose="020F0704030504030204" pitchFamily="34" charset="0"/>
            </a:rPr>
            <a:t>movements  </a:t>
          </a:r>
          <a:r>
            <a:rPr lang="en-US" sz="2400" kern="1200" dirty="0" smtClean="0">
              <a:latin typeface="Arial Rounded MT Bold" panose="020F0704030504030204" pitchFamily="34" charset="0"/>
            </a:rPr>
            <a:t>of  the  distal  portions  of the  limbs,  especially  the  hands  and  fingers (Manage Stance and gait)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1851715"/>
        <a:ext cx="10925503" cy="1502550"/>
      </dsp:txXfrm>
    </dsp:sp>
    <dsp:sp modelId="{0C937A2E-2A4F-4AFB-A427-DC8C4699DCA9}">
      <dsp:nvSpPr>
        <dsp:cNvPr id="0" name=""/>
        <dsp:cNvSpPr/>
      </dsp:nvSpPr>
      <dsp:spPr>
        <a:xfrm>
          <a:off x="546275" y="1586035"/>
          <a:ext cx="7647852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071" tIns="0" rIns="289071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Arial Rounded MT Bold" panose="020F0704030504030204" pitchFamily="34" charset="0"/>
            </a:rPr>
            <a:t>2. The  spinocerebellum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572214" y="1611974"/>
        <a:ext cx="7595974" cy="479482"/>
      </dsp:txXfrm>
    </dsp:sp>
    <dsp:sp modelId="{1E42E055-5C9E-49BA-AF27-1262899126C9}">
      <dsp:nvSpPr>
        <dsp:cNvPr id="0" name=""/>
        <dsp:cNvSpPr/>
      </dsp:nvSpPr>
      <dsp:spPr>
        <a:xfrm>
          <a:off x="0" y="3717145"/>
          <a:ext cx="10925503" cy="1190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40" tIns="374904" rIns="84794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Plan  sequential  voluntary body  and  limb movements (Smoothing the movements 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3717145"/>
        <a:ext cx="10925503" cy="1190700"/>
      </dsp:txXfrm>
    </dsp:sp>
    <dsp:sp modelId="{64F5CDD8-E81C-457B-B471-F31F984BB260}">
      <dsp:nvSpPr>
        <dsp:cNvPr id="0" name=""/>
        <dsp:cNvSpPr/>
      </dsp:nvSpPr>
      <dsp:spPr>
        <a:xfrm>
          <a:off x="546275" y="3451465"/>
          <a:ext cx="7647852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071" tIns="0" rIns="289071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Arial Rounded MT Bold" panose="020F0704030504030204" pitchFamily="34" charset="0"/>
            </a:rPr>
            <a:t>3.  The  cerebrocerebellum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572214" y="3477404"/>
        <a:ext cx="759597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63B0-4551-4DF9-81DE-0AFF6A43A1F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89008-DB1D-4677-B631-3E1F1953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These signals apprises cerebellum of momentary status about: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Muscle contraction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Degree of tension on muscle tendon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Positions and rates of movements of the body parts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Forces acting on the body surface</a:t>
            </a:r>
            <a:endParaRPr lang="ar-IQ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9008-DB1D-4677-B631-3E1F1953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0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2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6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1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0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9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4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419" y="2008885"/>
            <a:ext cx="7766936" cy="1646302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Cerebellum</a:t>
            </a:r>
          </a:p>
        </p:txBody>
      </p:sp>
      <p:pic>
        <p:nvPicPr>
          <p:cNvPr id="7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7" y="799870"/>
            <a:ext cx="1494074" cy="138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96" y="626444"/>
            <a:ext cx="1557338" cy="1557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821044" y="3655187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Mustafa Al-Badran </a:t>
            </a:r>
          </a:p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CABM FIBMS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Medicine\ University of Basrah</a:t>
            </a:r>
            <a:endParaRPr lang="en-AU" sz="24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71" x="2517775" y="5000625"/>
          <p14:tracePt t="10323" x="2527300" y="4991100"/>
          <p14:tracePt t="11132" x="2527300" y="4973638"/>
          <p14:tracePt t="11145" x="2536825" y="4938713"/>
          <p14:tracePt t="11158" x="2536825" y="4875213"/>
          <p14:tracePt t="11172" x="2536825" y="4759325"/>
          <p14:tracePt t="11184" x="2490788" y="4537075"/>
          <p14:tracePt t="11200" x="2393950" y="4214813"/>
          <p14:tracePt t="11217" x="2224088" y="3446463"/>
          <p14:tracePt t="11234" x="2179638" y="3197225"/>
          <p14:tracePt t="11250" x="2133600" y="2955925"/>
          <p14:tracePt t="11267" x="2133600" y="2759075"/>
          <p14:tracePt t="11284" x="2251075" y="2303463"/>
          <p14:tracePt t="11300" x="2339975" y="2160588"/>
          <p14:tracePt t="11317" x="2428875" y="2071688"/>
          <p14:tracePt t="11334" x="2608263" y="1928813"/>
          <p14:tracePt t="11350" x="2732088" y="1866900"/>
          <p14:tracePt t="11367" x="2938463" y="1785938"/>
          <p14:tracePt t="11383" x="3197225" y="1731963"/>
          <p14:tracePt t="11383" x="3438525" y="1687513"/>
          <p14:tracePt t="11404" x="3660775" y="1670050"/>
          <p14:tracePt t="11417" x="3875088" y="1670050"/>
          <p14:tracePt t="11434" x="4483100" y="1670050"/>
          <p14:tracePt t="11451" x="4679950" y="1679575"/>
          <p14:tracePt t="11467" x="4867275" y="1704975"/>
          <p14:tracePt t="11483" x="5045075" y="1724025"/>
          <p14:tracePt t="11500" x="5268913" y="1776413"/>
          <p14:tracePt t="11517" x="5340350" y="1803400"/>
          <p14:tracePt t="11534" x="5402263" y="1803400"/>
          <p14:tracePt t="11769" x="5527675" y="1803400"/>
          <p14:tracePt t="11782" x="5803900" y="1830388"/>
          <p14:tracePt t="11795" x="6232525" y="1919288"/>
          <p14:tracePt t="11808" x="6643688" y="2017713"/>
          <p14:tracePt t="11821" x="6983413" y="2152650"/>
          <p14:tracePt t="11834" x="7242175" y="2268538"/>
          <p14:tracePt t="11851" x="7402513" y="2339975"/>
          <p14:tracePt t="11867" x="7545388" y="2438400"/>
          <p14:tracePt t="11885" x="7608888" y="2490788"/>
          <p14:tracePt t="11901" x="7670800" y="2562225"/>
          <p14:tracePt t="11917" x="7724775" y="2652713"/>
          <p14:tracePt t="11934" x="7759700" y="2732088"/>
          <p14:tracePt t="11950" x="7823200" y="2911475"/>
          <p14:tracePt t="11967" x="7840663" y="2982913"/>
          <p14:tracePt t="11984" x="7840663" y="3081338"/>
          <p14:tracePt t="12001" x="7831138" y="3133725"/>
          <p14:tracePt t="12017" x="7813675" y="3170238"/>
          <p14:tracePt t="12033" x="7732713" y="3241675"/>
          <p14:tracePt t="12050" x="7653338" y="3286125"/>
          <p14:tracePt t="12067" x="7554913" y="3357563"/>
          <p14:tracePt t="12084" x="7153275" y="3554413"/>
          <p14:tracePt t="12101" x="6902450" y="3660775"/>
          <p14:tracePt t="12117" x="6661150" y="3732213"/>
          <p14:tracePt t="12134" x="6465888" y="3786188"/>
          <p14:tracePt t="12150" x="6062663" y="3813175"/>
          <p14:tracePt t="12168" x="5919788" y="3813175"/>
          <p14:tracePt t="12183" x="5768975" y="3813175"/>
          <p14:tracePt t="12200" x="5510213" y="3813175"/>
          <p14:tracePt t="12217" x="5357813" y="3795713"/>
          <p14:tracePt t="12234" x="5232400" y="3786188"/>
          <p14:tracePt t="12250" x="5108575" y="3768725"/>
          <p14:tracePt t="12267" x="5000625" y="3751263"/>
          <p14:tracePt t="12284" x="4776788" y="3697288"/>
          <p14:tracePt t="12300" x="4687888" y="3670300"/>
          <p14:tracePt t="12318" x="4670425" y="3670300"/>
          <p14:tracePt t="12334" x="4660900" y="3670300"/>
          <p14:tracePt t="12350" x="4687888" y="3670300"/>
          <p14:tracePt t="12980" x="4768850" y="3670300"/>
          <p14:tracePt t="12992" x="4911725" y="3670300"/>
          <p14:tracePt t="13011" x="5857875" y="3608388"/>
          <p14:tracePt t="13031" x="6215063" y="3527425"/>
          <p14:tracePt t="13043" x="6510338" y="3438525"/>
          <p14:tracePt t="13056" x="6759575" y="3330575"/>
          <p14:tracePt t="13068" x="6919913" y="3241675"/>
          <p14:tracePt t="13083" x="7037388" y="3179763"/>
          <p14:tracePt t="13100" x="7108825" y="3116263"/>
          <p14:tracePt t="13117" x="7251700" y="2874963"/>
          <p14:tracePt t="13133" x="7269163" y="2768600"/>
          <p14:tracePt t="13150" x="7259638" y="2652713"/>
          <p14:tracePt t="13167" x="7089775" y="2446338"/>
          <p14:tracePt t="13184" x="6848475" y="2259013"/>
          <p14:tracePt t="13200" x="6510338" y="2062163"/>
          <p14:tracePt t="13217" x="5830888" y="1751013"/>
          <p14:tracePt t="13235" x="5518150" y="1652588"/>
          <p14:tracePt t="13250" x="5214938" y="1589088"/>
          <p14:tracePt t="13267" x="4875213" y="1589088"/>
          <p14:tracePt t="13283" x="4232275" y="1687513"/>
          <p14:tracePt t="13300" x="3911600" y="1822450"/>
          <p14:tracePt t="13317" x="3633788" y="1946275"/>
          <p14:tracePt t="13333" x="3268663" y="2116138"/>
          <p14:tracePt t="13350" x="3152775" y="2179638"/>
          <p14:tracePt t="13367" x="3054350" y="2232025"/>
          <p14:tracePt t="13384" x="2911475" y="2339975"/>
          <p14:tracePt t="13402" x="2867025" y="2384425"/>
          <p14:tracePt t="13417" x="2830513" y="2419350"/>
          <p14:tracePt t="13434" x="2803525" y="2482850"/>
          <p14:tracePt t="13451" x="2803525" y="2509838"/>
          <p14:tracePt t="13467" x="2822575" y="2536825"/>
          <p14:tracePt t="13484" x="2894013" y="2598738"/>
          <p14:tracePt t="13500" x="3536950" y="2894013"/>
          <p14:tracePt t="13517" x="3973513" y="3036888"/>
          <p14:tracePt t="13533" x="4357688" y="3116263"/>
          <p14:tracePt t="13550" x="5062538" y="3251200"/>
          <p14:tracePt t="13567" x="5394325" y="3295650"/>
          <p14:tracePt t="13584" x="5705475" y="3375025"/>
          <p14:tracePt t="13600" x="6224588" y="3536950"/>
          <p14:tracePt t="13617" x="6402388" y="3608388"/>
          <p14:tracePt t="13634" x="6500813" y="3660775"/>
          <p14:tracePt t="13651" x="6616700" y="3714750"/>
          <p14:tracePt t="13668" x="6643688" y="3732213"/>
          <p14:tracePt t="13684" x="6661150" y="3732213"/>
          <p14:tracePt t="13700" x="6661150" y="3751263"/>
          <p14:tracePt t="13833" x="6670675" y="3751263"/>
          <p14:tracePt t="13872" x="6680200" y="3759200"/>
          <p14:tracePt t="13883" x="6732588" y="3813175"/>
          <p14:tracePt t="13897" x="6840538" y="3919538"/>
          <p14:tracePt t="13909" x="7161213" y="4214813"/>
          <p14:tracePt t="13923" x="7466013" y="4483100"/>
          <p14:tracePt t="13935" x="7742238" y="4705350"/>
          <p14:tracePt t="13951" x="7966075" y="4884738"/>
          <p14:tracePt t="13967" x="8143875" y="5018088"/>
          <p14:tracePt t="13983" x="8340725" y="5187950"/>
          <p14:tracePt t="14000" x="8429625" y="5268913"/>
          <p14:tracePt t="14017" x="8510588" y="5357813"/>
          <p14:tracePt t="14033" x="8616950" y="5491163"/>
          <p14:tracePt t="14051" x="8661400" y="5537200"/>
          <p14:tracePt t="14068" x="8670925" y="5554663"/>
          <p14:tracePt t="14279" x="8680450" y="5589588"/>
          <p14:tracePt t="14292" x="8697913" y="5626100"/>
          <p14:tracePt t="14303" x="8697913" y="5653088"/>
          <p14:tracePt t="14317" x="8697913" y="5670550"/>
          <p14:tracePt t="14334" x="8697913" y="5697538"/>
          <p14:tracePt t="14350" x="8688388" y="5715000"/>
          <p14:tracePt t="14368" x="8661400" y="5741988"/>
          <p14:tracePt t="14385" x="8599488" y="5759450"/>
          <p14:tracePt t="14402" x="8491538" y="5776913"/>
          <p14:tracePt t="14417" x="8304213" y="5776913"/>
          <p14:tracePt t="14434" x="8232775" y="5776913"/>
          <p14:tracePt t="14450" x="8170863" y="5768975"/>
          <p14:tracePt t="14467" x="8116888" y="5741988"/>
          <p14:tracePt t="14484" x="8081963" y="5724525"/>
          <p14:tracePt t="14501" x="8010525" y="5670550"/>
          <p14:tracePt t="14517" x="7966075" y="5608638"/>
          <p14:tracePt t="14534" x="7966075" y="5581650"/>
          <p14:tracePt t="14550" x="7966075" y="5537200"/>
          <p14:tracePt t="14567" x="7966075" y="5456238"/>
          <p14:tracePt t="14585" x="7966075" y="5429250"/>
          <p14:tracePt t="14600" x="7991475" y="5402263"/>
          <p14:tracePt t="14617" x="8037513" y="5313363"/>
          <p14:tracePt t="14635" x="8072438" y="5295900"/>
          <p14:tracePt t="14650" x="8116888" y="5259388"/>
          <p14:tracePt t="14667" x="8170863" y="5232400"/>
          <p14:tracePt t="14683" x="8232775" y="5205413"/>
          <p14:tracePt t="14701" x="8394700" y="5153025"/>
          <p14:tracePt t="14717" x="8456613" y="5153025"/>
          <p14:tracePt t="14734" x="8572500" y="5143500"/>
          <p14:tracePt t="14751" x="8626475" y="5143500"/>
          <p14:tracePt t="14767" x="8688388" y="5160963"/>
          <p14:tracePt t="14783" x="8732838" y="5170488"/>
          <p14:tracePt t="14800" x="8804275" y="5214938"/>
          <p14:tracePt t="14817" x="8831263" y="5224463"/>
          <p14:tracePt t="14834" x="8867775" y="5259388"/>
          <p14:tracePt t="14852" x="8902700" y="5286375"/>
          <p14:tracePt t="14867" x="8920163" y="5313363"/>
          <p14:tracePt t="14884" x="8939213" y="5330825"/>
          <p14:tracePt t="14901" x="8947150" y="5357813"/>
          <p14:tracePt t="14917" x="8974138" y="5411788"/>
          <p14:tracePt t="14934" x="8983663" y="5429250"/>
          <p14:tracePt t="14951" x="8983663" y="5483225"/>
          <p14:tracePt t="14967" x="8991600" y="5518150"/>
          <p14:tracePt t="14984" x="8991600" y="5572125"/>
          <p14:tracePt t="15000" x="8991600" y="5608638"/>
          <p14:tracePt t="15017" x="8983663" y="5680075"/>
          <p14:tracePt t="15034" x="8966200" y="5705475"/>
          <p14:tracePt t="15050" x="8929688" y="5759450"/>
          <p14:tracePt t="15068" x="8920163" y="5768975"/>
          <p14:tracePt t="15084" x="8885238" y="5786438"/>
          <p14:tracePt t="15100" x="8848725" y="5803900"/>
          <p14:tracePt t="15117" x="8769350" y="5840413"/>
          <p14:tracePt t="15134" x="8715375" y="5848350"/>
          <p14:tracePt t="15150" x="8670925" y="5857875"/>
          <p14:tracePt t="15167" x="8562975" y="5867400"/>
          <p14:tracePt t="15185" x="8510588" y="5867400"/>
          <p14:tracePt t="15201" x="8456613" y="5867400"/>
          <p14:tracePt t="15218" x="8358188" y="5867400"/>
          <p14:tracePt t="15235" x="8323263" y="5867400"/>
          <p14:tracePt t="15250" x="8296275" y="5857875"/>
          <p14:tracePt t="15267" x="8269288" y="5848350"/>
          <p14:tracePt t="15267" x="8259763" y="5840413"/>
          <p14:tracePt t="15285" x="8232775" y="5822950"/>
          <p14:tracePt t="15300" x="8224838" y="5813425"/>
          <p14:tracePt t="15317" x="8205788" y="5795963"/>
          <p14:tracePt t="15334" x="8188325" y="5741988"/>
          <p14:tracePt t="15350" x="8180388" y="5715000"/>
          <p14:tracePt t="15367" x="8180388" y="5688013"/>
          <p14:tracePt t="15384" x="8180388" y="5634038"/>
          <p14:tracePt t="15402" x="8188325" y="5608638"/>
          <p14:tracePt t="15418" x="8197850" y="5581650"/>
          <p14:tracePt t="15434" x="8242300" y="5545138"/>
          <p14:tracePt t="15451" x="8251825" y="5537200"/>
          <p14:tracePt t="15467" x="8269288" y="5518150"/>
          <p14:tracePt t="15484" x="8340725" y="5500688"/>
          <p14:tracePt t="15502" x="8385175" y="5491163"/>
          <p14:tracePt t="15517" x="8429625" y="5483225"/>
          <p14:tracePt t="15534" x="8466138" y="5473700"/>
          <p14:tracePt t="15550" x="8562975" y="5473700"/>
          <p14:tracePt t="15567" x="8599488" y="5473700"/>
          <p14:tracePt t="15584" x="8634413" y="5473700"/>
          <p14:tracePt t="15600" x="8715375" y="5491163"/>
          <p14:tracePt t="15618" x="8732838" y="5491163"/>
          <p14:tracePt t="15634" x="8742363" y="5510213"/>
          <p14:tracePt t="15650" x="8777288" y="5518150"/>
          <p14:tracePt t="15667" x="8786813" y="5527675"/>
          <p14:tracePt t="15683" x="8796338" y="5537200"/>
          <p14:tracePt t="15700" x="8823325" y="5572125"/>
          <p14:tracePt t="15718" x="8831263" y="5581650"/>
          <p14:tracePt t="15734" x="8831263" y="5589588"/>
          <p14:tracePt t="15750" x="8840788" y="5608638"/>
          <p14:tracePt t="15767" x="8840788" y="5616575"/>
          <p14:tracePt t="15783" x="8840788" y="5634038"/>
          <p14:tracePt t="15807" x="8840788" y="5653088"/>
          <p14:tracePt t="15832" x="8840788" y="5661025"/>
          <p14:tracePt t="15844" x="8831263" y="5670550"/>
          <p14:tracePt t="15862" x="8813800" y="5688013"/>
          <p14:tracePt t="15871" x="8804275" y="5688013"/>
          <p14:tracePt t="15884" x="8796338" y="5697538"/>
          <p14:tracePt t="15901" x="8769350" y="5715000"/>
          <p14:tracePt t="15917" x="8732838" y="5724525"/>
          <p14:tracePt t="15935" x="8705850" y="5732463"/>
          <p14:tracePt t="15951" x="8680450" y="5732463"/>
          <p14:tracePt t="15968" x="8582025" y="5741988"/>
          <p14:tracePt t="15985" x="8545513" y="5741988"/>
          <p14:tracePt t="16000" x="8510588" y="5741988"/>
          <p14:tracePt t="16017" x="8474075" y="5741988"/>
          <p14:tracePt t="16034" x="8420100" y="5741988"/>
          <p14:tracePt t="16051" x="8394700" y="5741988"/>
          <p14:tracePt t="16068" x="8340725" y="5715000"/>
          <p14:tracePt t="16086" x="8323263" y="5705475"/>
          <p14:tracePt t="16101" x="8313738" y="5705475"/>
          <p14:tracePt t="16117" x="8304213" y="5688013"/>
          <p14:tracePt t="16134" x="8286750" y="5670550"/>
          <p14:tracePt t="16151" x="8286750" y="5661025"/>
          <p14:tracePt t="16167" x="8286750" y="5653088"/>
          <p14:tracePt t="16184" x="8286750" y="5616575"/>
          <p14:tracePt t="16202" x="8286750" y="5608638"/>
          <p14:tracePt t="16217" x="8286750" y="5599113"/>
          <p14:tracePt t="16234" x="8304213" y="5581650"/>
          <p14:tracePt t="16250" x="8340725" y="5545138"/>
          <p14:tracePt t="16267" x="8385175" y="5537200"/>
          <p14:tracePt t="16284" x="8429625" y="5510213"/>
          <p14:tracePt t="16300" x="8537575" y="5473700"/>
          <p14:tracePt t="16317" x="8599488" y="5473700"/>
          <p14:tracePt t="16334" x="8653463" y="5465763"/>
          <p14:tracePt t="16350" x="8724900" y="5465763"/>
          <p14:tracePt t="16368" x="8742363" y="5465763"/>
          <p14:tracePt t="16386" x="8777288" y="5465763"/>
          <p14:tracePt t="16406" x="8786813" y="5465763"/>
          <p14:tracePt t="16419" x="8796338" y="5473700"/>
          <p14:tracePt t="16444" x="8796338" y="5483225"/>
          <p14:tracePt t="16469" x="8796338" y="5491163"/>
          <p14:tracePt t="16489" x="8796338" y="5500688"/>
          <p14:tracePt t="16509" x="8796338" y="5510213"/>
          <p14:tracePt t="16520" x="8796338" y="5527675"/>
          <p14:tracePt t="16533" x="8796338" y="5545138"/>
          <p14:tracePt t="16545" x="8777288" y="5572125"/>
          <p14:tracePt t="16559" x="8759825" y="5581650"/>
          <p14:tracePt t="16572" x="8732838" y="5608638"/>
          <p14:tracePt t="16585" x="8688388" y="5626100"/>
          <p14:tracePt t="16602" x="8653463" y="5643563"/>
          <p14:tracePt t="16618" x="8518525" y="5653088"/>
          <p14:tracePt t="16635" x="8447088" y="5653088"/>
          <p14:tracePt t="16650" x="8385175" y="5653088"/>
          <p14:tracePt t="16667" x="8331200" y="5643563"/>
          <p14:tracePt t="16684" x="8296275" y="5634038"/>
          <p14:tracePt t="16700" x="8277225" y="5626100"/>
          <p14:tracePt t="16718" x="8251825" y="5608638"/>
          <p14:tracePt t="16734" x="8242300" y="5572125"/>
          <p14:tracePt t="16752" x="8242300" y="5554663"/>
          <p14:tracePt t="16767" x="8242300" y="5537200"/>
          <p14:tracePt t="16784" x="8242300" y="5527675"/>
          <p14:tracePt t="16800" x="8259763" y="5518150"/>
          <p14:tracePt t="16817" x="8323263" y="5491163"/>
          <p14:tracePt t="16834" x="8385175" y="5483225"/>
          <p14:tracePt t="16834" x="8456613" y="5483225"/>
          <p14:tracePt t="16851" x="8518525" y="5483225"/>
          <p14:tracePt t="16868" x="8582025" y="5483225"/>
          <p14:tracePt t="16884" x="8616950" y="5483225"/>
          <p14:tracePt t="16901" x="8670925" y="5483225"/>
          <p14:tracePt t="16918" x="8697913" y="5483225"/>
          <p14:tracePt t="16934" x="8715375" y="5483225"/>
          <p14:tracePt t="16951" x="8786813" y="5527675"/>
          <p14:tracePt t="16967" x="8804275" y="5537200"/>
          <p14:tracePt t="16984" x="8823325" y="5554663"/>
          <p14:tracePt t="17001" x="8840788" y="5572125"/>
          <p14:tracePt t="17017" x="8867775" y="5608638"/>
          <p14:tracePt t="17034" x="8875713" y="5634038"/>
          <p14:tracePt t="17050" x="8885238" y="5661025"/>
          <p14:tracePt t="17068" x="8885238" y="5670550"/>
          <p14:tracePt t="17084" x="8885238" y="5688013"/>
          <p14:tracePt t="17100" x="8875713" y="5688013"/>
          <p14:tracePt t="17117" x="8848725" y="5715000"/>
          <p14:tracePt t="17134" x="8813800" y="5732463"/>
          <p14:tracePt t="17150" x="8759825" y="5759450"/>
          <p14:tracePt t="17167" x="8653463" y="5786438"/>
          <p14:tracePt t="17184" x="8599488" y="5795963"/>
          <p14:tracePt t="17201" x="8555038" y="5795963"/>
          <p14:tracePt t="17217" x="8518525" y="5795963"/>
          <p14:tracePt t="17234" x="8402638" y="5768975"/>
          <p14:tracePt t="17250" x="8367713" y="5768975"/>
          <p14:tracePt t="17267" x="8323263" y="5732463"/>
          <p14:tracePt t="17285" x="8296275" y="5732463"/>
          <p14:tracePt t="17300" x="8286750" y="5705475"/>
          <p14:tracePt t="17317" x="8269288" y="5680075"/>
          <p14:tracePt t="17334" x="8242300" y="5634038"/>
          <p14:tracePt t="17351" x="8242300" y="5608638"/>
          <p14:tracePt t="17367" x="8232775" y="5581650"/>
          <p14:tracePt t="17384" x="8232775" y="5545138"/>
          <p14:tracePt t="17402" x="8242300" y="5518150"/>
          <p14:tracePt t="17417" x="8251825" y="5500688"/>
          <p14:tracePt t="17434" x="8313738" y="5465763"/>
          <p14:tracePt t="17451" x="8385175" y="5446713"/>
          <p14:tracePt t="17467" x="8474075" y="5438775"/>
          <p14:tracePt t="17484" x="8555038" y="5438775"/>
          <p14:tracePt t="17500" x="8670925" y="5438775"/>
          <p14:tracePt t="17517" x="8724900" y="5438775"/>
          <p14:tracePt t="17534" x="8777288" y="5446713"/>
          <p14:tracePt t="17550" x="8848725" y="5483225"/>
          <p14:tracePt t="17567" x="8875713" y="5491163"/>
          <p14:tracePt t="17584" x="8894763" y="5500688"/>
          <p14:tracePt t="17600" x="8920163" y="5510213"/>
          <p14:tracePt t="17618" x="8920163" y="5518150"/>
          <p14:tracePt t="17634" x="8929688" y="5518150"/>
          <p14:tracePt t="17650" x="8929688" y="5510213"/>
          <p14:tracePt t="17692" x="8902700" y="5491163"/>
          <p14:tracePt t="17718" x="8875713" y="5473700"/>
          <p14:tracePt t="17731" x="8831263" y="5456238"/>
          <p14:tracePt t="17743" x="8769350" y="5429250"/>
          <p14:tracePt t="17761" x="8653463" y="5402263"/>
          <p14:tracePt t="17781" x="8589963" y="5394325"/>
          <p14:tracePt t="17793" x="8555038" y="5394325"/>
          <p14:tracePt t="17807" x="8501063" y="5394325"/>
          <p14:tracePt t="17819" x="8466138" y="5394325"/>
          <p14:tracePt t="17834" x="8429625" y="5394325"/>
          <p14:tracePt t="17850" x="8402638" y="5394325"/>
          <p14:tracePt t="17867" x="8358188" y="5394325"/>
          <p14:tracePt t="17884" x="8348663" y="5402263"/>
          <p14:tracePt t="17901" x="8340725" y="5402263"/>
          <p14:tracePt t="17917" x="8340725" y="5411788"/>
          <p14:tracePt t="17935" x="8313738" y="5411788"/>
          <p14:tracePt t="18202" x="8286750" y="5419725"/>
          <p14:tracePt t="18214" x="8269288" y="5429250"/>
          <p14:tracePt t="18227" x="8242300" y="5429250"/>
          <p14:tracePt t="18240" x="8224838" y="5429250"/>
          <p14:tracePt t="18252" x="8215313" y="5438775"/>
          <p14:tracePt t="18267" x="8205788" y="5438775"/>
          <p14:tracePt t="18285" x="8197850" y="5446713"/>
          <p14:tracePt t="18303" x="8197850" y="5456238"/>
          <p14:tracePt t="18318" x="8197850" y="5465763"/>
          <p14:tracePt t="18334" x="8197850" y="5473700"/>
          <p14:tracePt t="18350" x="8197850" y="5510213"/>
          <p14:tracePt t="18368" x="8197850" y="5527675"/>
          <p14:tracePt t="18384" x="8215313" y="5554663"/>
          <p14:tracePt t="18402" x="8259763" y="5608638"/>
          <p14:tracePt t="18419" x="8296275" y="5634038"/>
          <p14:tracePt t="18434" x="8348663" y="5670550"/>
          <p14:tracePt t="18450" x="8412163" y="5688013"/>
          <p14:tracePt t="18467" x="8582025" y="5688013"/>
          <p14:tracePt t="18484" x="8680450" y="5670550"/>
          <p14:tracePt t="18500" x="8777288" y="5608638"/>
          <p14:tracePt t="18517" x="8920163" y="5518150"/>
          <p14:tracePt t="18534" x="8947150" y="5491163"/>
          <p14:tracePt t="18551" x="8966200" y="5465763"/>
          <p14:tracePt t="18567" x="8983663" y="5446713"/>
          <p14:tracePt t="18584" x="8983663" y="5438775"/>
          <p14:tracePt t="18602" x="8983663" y="5429250"/>
          <p14:tracePt t="18622" x="8983663" y="5419725"/>
          <p14:tracePt t="18635" x="8966200" y="5411788"/>
          <p14:tracePt t="18650" x="8912225" y="5402263"/>
          <p14:tracePt t="18667" x="8867775" y="5384800"/>
          <p14:tracePt t="18684" x="8742363" y="5375275"/>
          <p14:tracePt t="18701" x="8680450" y="5375275"/>
          <p14:tracePt t="18717" x="8616950" y="5375275"/>
          <p14:tracePt t="18734" x="8537575" y="5375275"/>
          <p14:tracePt t="18751" x="8501063" y="5375275"/>
          <p14:tracePt t="18767" x="8474075" y="5375275"/>
          <p14:tracePt t="18784" x="8439150" y="5375275"/>
          <p14:tracePt t="18801" x="8429625" y="5375275"/>
          <p14:tracePt t="18826" x="8447088" y="5367338"/>
          <p14:tracePt t="18920" x="8528050" y="5322888"/>
          <p14:tracePt t="18928" x="8688388" y="5241925"/>
          <p14:tracePt t="18940" x="8902700" y="5126038"/>
          <p14:tracePt t="18953" x="9090025" y="5018088"/>
          <p14:tracePt t="18967" x="9232900" y="4919663"/>
          <p14:tracePt t="18984" x="9340850" y="4848225"/>
          <p14:tracePt t="19001" x="9394825" y="4795838"/>
          <p14:tracePt t="19017" x="9483725" y="4679950"/>
          <p14:tracePt t="19034" x="9501188" y="4616450"/>
          <p14:tracePt t="19051" x="9491663" y="4483100"/>
          <p14:tracePt t="19069" x="9456738" y="4411663"/>
          <p14:tracePt t="19084" x="9412288" y="4348163"/>
          <p14:tracePt t="19100" x="9269413" y="4160838"/>
          <p14:tracePt t="19118" x="9188450" y="4054475"/>
          <p14:tracePt t="19134" x="9099550" y="3965575"/>
          <p14:tracePt t="19150" x="9010650" y="3884613"/>
          <p14:tracePt t="19167" x="8786813" y="3732213"/>
          <p14:tracePt t="19184" x="8688388" y="3670300"/>
          <p14:tracePt t="19201" x="8572500" y="3608388"/>
          <p14:tracePt t="19217" x="8439150" y="3554413"/>
          <p14:tracePt t="19234" x="8143875" y="3509963"/>
          <p14:tracePt t="19251" x="7929563" y="3509963"/>
          <p14:tracePt t="19267" x="7715250" y="3527425"/>
          <p14:tracePt t="19284" x="7296150" y="3616325"/>
          <p14:tracePt t="19301" x="7153275" y="3652838"/>
          <p14:tracePt t="19317" x="7027863" y="3670300"/>
          <p14:tracePt t="19334" x="6919913" y="3714750"/>
          <p14:tracePt t="19350" x="6653213" y="3803650"/>
          <p14:tracePt t="19367" x="6562725" y="3857625"/>
          <p14:tracePt t="19384" x="6446838" y="3956050"/>
          <p14:tracePt t="19402" x="6384925" y="4037013"/>
          <p14:tracePt t="19417" x="6340475" y="4108450"/>
          <p14:tracePt t="19434" x="6276975" y="4313238"/>
          <p14:tracePt t="19451" x="6269038" y="4411663"/>
          <p14:tracePt t="19467" x="6259513" y="4473575"/>
          <p14:tracePt t="19483" x="6259513" y="4545013"/>
          <p14:tracePt t="19500" x="6259513" y="4670425"/>
          <p14:tracePt t="19517" x="6286500" y="4741863"/>
          <p14:tracePt t="19534" x="6348413" y="4830763"/>
          <p14:tracePt t="19550" x="6465888" y="5000625"/>
          <p14:tracePt t="19567" x="6527800" y="5054600"/>
          <p14:tracePt t="19584" x="6572250" y="5108575"/>
          <p14:tracePt t="19600" x="6705600" y="5205413"/>
          <p14:tracePt t="19618" x="6848475" y="5268913"/>
          <p14:tracePt t="19634" x="7081838" y="5357813"/>
          <p14:tracePt t="19650" x="7608888" y="5483225"/>
          <p14:tracePt t="19668" x="7823200" y="5527675"/>
          <p14:tracePt t="19684" x="8018463" y="5537200"/>
          <p14:tracePt t="19700" x="8197850" y="5554663"/>
          <p14:tracePt t="19717" x="8491538" y="5554663"/>
          <p14:tracePt t="19734" x="8616950" y="5554663"/>
          <p14:tracePt t="19750" x="8848725" y="5510213"/>
          <p14:tracePt t="19769" x="8929688" y="5473700"/>
          <p14:tracePt t="19784" x="9001125" y="5429250"/>
          <p14:tracePt t="19800" x="9082088" y="5384800"/>
          <p14:tracePt t="19817" x="9188450" y="5251450"/>
          <p14:tracePt t="19834" x="9242425" y="5180013"/>
          <p14:tracePt t="19850" x="9277350" y="5108575"/>
          <p14:tracePt t="19867" x="9313863" y="4983163"/>
          <p14:tracePt t="19884" x="9313863" y="4929188"/>
          <p14:tracePt t="19901" x="9304338" y="4848225"/>
          <p14:tracePt t="19917" x="9232900" y="4643438"/>
          <p14:tracePt t="19934" x="9188450" y="4554538"/>
          <p14:tracePt t="19950" x="9126538" y="4446588"/>
          <p14:tracePt t="19967" x="9063038" y="4340225"/>
          <p14:tracePt t="19984" x="8929688" y="4197350"/>
          <p14:tracePt t="20001" x="8875713" y="4152900"/>
          <p14:tracePt t="20017" x="8759825" y="4098925"/>
          <p14:tracePt t="20035" x="8705850" y="4089400"/>
          <p14:tracePt t="20051" x="8670925" y="4089400"/>
          <p14:tracePt t="20067" x="8643938" y="4089400"/>
          <p14:tracePt t="20084" x="8555038" y="4125913"/>
          <p14:tracePt t="20101" x="8501063" y="4170363"/>
          <p14:tracePt t="20117" x="8447088" y="4232275"/>
          <p14:tracePt t="20134" x="8313738" y="4438650"/>
          <p14:tracePt t="20151" x="8251825" y="4633913"/>
          <p14:tracePt t="20167" x="8215313" y="4776788"/>
          <p14:tracePt t="20184" x="8197850" y="5170488"/>
          <p14:tracePt t="20201" x="8197850" y="5268913"/>
          <p14:tracePt t="20217" x="8205788" y="5348288"/>
          <p14:tracePt t="20234" x="8224838" y="5438775"/>
          <p14:tracePt t="20250" x="8277225" y="5589588"/>
          <p14:tracePt t="20267" x="8304213" y="5653088"/>
          <p14:tracePt t="20284" x="8331200" y="5688013"/>
          <p14:tracePt t="20300" x="8367713" y="5741988"/>
          <p14:tracePt t="20317" x="8375650" y="5759450"/>
          <p14:tracePt t="20334" x="8394700" y="5776913"/>
          <p14:tracePt t="20350" x="8429625" y="5822950"/>
          <p14:tracePt t="20368" x="8447088" y="5822950"/>
          <p14:tracePt t="20603" x="8510588" y="5795963"/>
          <p14:tracePt t="20622" x="8582025" y="5768975"/>
          <p14:tracePt t="20634" x="8661400" y="5732463"/>
          <p14:tracePt t="20647" x="8751888" y="5688013"/>
          <p14:tracePt t="20659" x="8823325" y="5643563"/>
          <p14:tracePt t="20673" x="8894763" y="5599113"/>
          <p14:tracePt t="20685" x="8929688" y="5562600"/>
          <p14:tracePt t="20700" x="8966200" y="5537200"/>
          <p14:tracePt t="20717" x="8991600" y="5500688"/>
          <p14:tracePt t="20734" x="9010650" y="5465763"/>
          <p14:tracePt t="20751" x="9018588" y="5446713"/>
          <p14:tracePt t="20767" x="9018588" y="5438775"/>
          <p14:tracePt t="20788" x="9010650" y="5429250"/>
          <p14:tracePt t="20837" x="8991600" y="5429250"/>
          <p14:tracePt t="20850" x="8974138" y="5429250"/>
          <p14:tracePt t="20864" x="8956675" y="5429250"/>
          <p14:tracePt t="20877" x="8939213" y="5429250"/>
          <p14:tracePt t="20889" x="8920163" y="5446713"/>
          <p14:tracePt t="20903" x="8875713" y="5473700"/>
          <p14:tracePt t="20917" x="8813800" y="5518150"/>
          <p14:tracePt t="20934" x="8732838" y="5562600"/>
          <p14:tracePt t="20951" x="8545513" y="5680075"/>
          <p14:tracePt t="20967" x="8447088" y="5715000"/>
          <p14:tracePt t="20985" x="8358188" y="5741988"/>
          <p14:tracePt t="21000" x="8205788" y="5751513"/>
          <p14:tracePt t="21018" x="8153400" y="5751513"/>
          <p14:tracePt t="21034" x="8108950" y="5741988"/>
          <p14:tracePt t="21050" x="8062913" y="5680075"/>
          <p14:tracePt t="21068" x="8054975" y="5653088"/>
          <p14:tracePt t="21084" x="8045450" y="5634038"/>
          <p14:tracePt t="21101" x="8045450" y="5608638"/>
          <p14:tracePt t="21118" x="8045450" y="5589588"/>
          <p14:tracePt t="21135" x="8089900" y="5572125"/>
          <p14:tracePt t="21150" x="8170863" y="5554663"/>
          <p14:tracePt t="21167" x="8367713" y="5527675"/>
          <p14:tracePt t="21184" x="8447088" y="5527675"/>
          <p14:tracePt t="21200" x="8510588" y="5518150"/>
          <p14:tracePt t="21217" x="8545513" y="5518150"/>
          <p14:tracePt t="21234" x="8562975" y="5518150"/>
          <p14:tracePt t="21250" x="8582025" y="5518150"/>
          <p14:tracePt t="21267" x="8572500" y="5527675"/>
          <p14:tracePt t="21348" x="8555038" y="5527675"/>
          <p14:tracePt t="21360" x="8545513" y="5527675"/>
          <p14:tracePt t="21373" x="8537575" y="5527675"/>
          <p14:tracePt t="21400" x="8518525" y="5537200"/>
          <p14:tracePt t="21658" x="8491538" y="5537200"/>
          <p14:tracePt t="21667" x="8456613" y="5537200"/>
          <p14:tracePt t="21678" x="8420100" y="5537200"/>
          <p14:tracePt t="21691" x="8394700" y="5537200"/>
          <p14:tracePt t="21703" x="8367713" y="5537200"/>
          <p14:tracePt t="21718" x="8331200" y="5537200"/>
          <p14:tracePt t="21735" x="8304213" y="5527675"/>
          <p14:tracePt t="21750" x="8259763" y="5510213"/>
          <p14:tracePt t="21767" x="8224838" y="5491163"/>
          <p14:tracePt t="21785" x="8205788" y="5483225"/>
          <p14:tracePt t="21801" x="8197850" y="5473700"/>
          <p14:tracePt t="21817" x="8188325" y="5473700"/>
          <p14:tracePt t="21835" x="8180388" y="5473700"/>
          <p14:tracePt t="21851" x="8180388" y="5491163"/>
          <p14:tracePt t="22010" x="8180388" y="5510213"/>
          <p14:tracePt t="22023" x="8180388" y="5527675"/>
          <p14:tracePt t="22036" x="8180388" y="5545138"/>
          <p14:tracePt t="22048" x="8188325" y="5562600"/>
          <p14:tracePt t="22061" x="8197850" y="5572125"/>
          <p14:tracePt t="22073" x="8205788" y="5589588"/>
          <p14:tracePt t="22088" x="8205788" y="5608638"/>
          <p14:tracePt t="22101" x="8205788" y="5643563"/>
          <p14:tracePt t="22117" x="8215313" y="5680075"/>
          <p14:tracePt t="22134" x="8224838" y="5715000"/>
          <p14:tracePt t="22151" x="8224838" y="5732463"/>
          <p14:tracePt t="22167" x="8205788" y="5732463"/>
          <p14:tracePt t="22341" x="8188325" y="5732463"/>
          <p14:tracePt t="22354" x="8161338" y="5715000"/>
          <p14:tracePt t="22366" x="8143875" y="5705475"/>
          <p14:tracePt t="22379" x="8108950" y="5680075"/>
          <p14:tracePt t="22400" x="8054975" y="5643563"/>
          <p14:tracePt t="22418" x="8045450" y="5643563"/>
          <p14:tracePt t="22430" x="8045450" y="5634038"/>
          <p14:tracePt t="22442" x="8037513" y="5626100"/>
          <p14:tracePt t="22456" x="8037513" y="5616575"/>
          <p14:tracePt t="22481" x="8027988" y="5616575"/>
          <p14:tracePt t="22508" x="8037513" y="5616575"/>
          <p14:tracePt t="22595" x="8054975" y="5616575"/>
          <p14:tracePt t="22613" x="8089900" y="5634038"/>
          <p14:tracePt t="22622" x="8126413" y="5661025"/>
          <p14:tracePt t="22635" x="8197850" y="5705475"/>
          <p14:tracePt t="22651" x="8259763" y="5768975"/>
          <p14:tracePt t="22667" x="8323263" y="5813425"/>
          <p14:tracePt t="22684" x="8420100" y="5902325"/>
          <p14:tracePt t="22701" x="8466138" y="5946775"/>
          <p14:tracePt t="22717" x="8562975" y="6054725"/>
          <p14:tracePt t="22736" x="8589963" y="6089650"/>
          <p14:tracePt t="22750" x="8609013" y="6126163"/>
          <p14:tracePt t="22767" x="8616950" y="6143625"/>
          <p14:tracePt t="22784" x="8626475" y="6170613"/>
          <p14:tracePt t="22801" x="8626475" y="6180138"/>
          <p14:tracePt t="22818" x="8626475" y="6188075"/>
          <p14:tracePt t="22834" x="8616950" y="6188075"/>
          <p14:tracePt t="22941" x="8589963" y="6188075"/>
          <p14:tracePt t="22953" x="8545513" y="6180138"/>
          <p14:tracePt t="22965" x="8474075" y="6134100"/>
          <p14:tracePt t="22978" x="8402638" y="6081713"/>
          <p14:tracePt t="22990" x="8331200" y="6000750"/>
          <p14:tracePt t="23004" x="8259763" y="5911850"/>
          <p14:tracePt t="23017" x="8205788" y="5848350"/>
          <p14:tracePt t="23034" x="8134350" y="5680075"/>
          <p14:tracePt t="23054" x="8116888" y="5634038"/>
          <p14:tracePt t="23067" x="8108950" y="5599113"/>
          <p14:tracePt t="23084" x="8108950" y="5572125"/>
          <p14:tracePt t="23101" x="8108950" y="5554663"/>
          <p14:tracePt t="23118" x="8108950" y="5545138"/>
          <p14:tracePt t="23137" x="8116888" y="5545138"/>
          <p14:tracePt t="23220" x="8143875" y="5562600"/>
          <p14:tracePt t="23232" x="8170863" y="5589588"/>
          <p14:tracePt t="23247" x="8205788" y="5616575"/>
          <p14:tracePt t="23259" x="8242300" y="5653088"/>
          <p14:tracePt t="23271" x="8269288" y="5697538"/>
          <p14:tracePt t="23284" x="8313738" y="5732463"/>
          <p14:tracePt t="23301" x="8348663" y="5776913"/>
          <p14:tracePt t="23317" x="8412163" y="5857875"/>
          <p14:tracePt t="23335" x="8429625" y="5894388"/>
          <p14:tracePt t="23352" x="8447088" y="5911850"/>
          <p14:tracePt t="23367" x="8456613" y="5929313"/>
          <p14:tracePt t="23384" x="8466138" y="5946775"/>
          <p14:tracePt t="23402" x="8466138" y="5956300"/>
          <p14:tracePt t="23417" x="8447088" y="5956300"/>
          <p14:tracePt t="23514" x="8429625" y="5956300"/>
          <p14:tracePt t="23525" x="8385175" y="5929313"/>
          <p14:tracePt t="23539" x="8358188" y="5902325"/>
          <p14:tracePt t="23557" x="8269288" y="5840413"/>
          <p14:tracePt t="23578" x="8251825" y="5822950"/>
          <p14:tracePt t="23589" x="8232775" y="5803900"/>
          <p14:tracePt t="23603" x="8215313" y="5795963"/>
          <p14:tracePt t="23617" x="8205788" y="5786438"/>
          <p14:tracePt t="23634" x="8205788" y="5776913"/>
          <p14:tracePt t="23651" x="8197850" y="5776913"/>
          <p14:tracePt t="23668" x="8197850" y="5768975"/>
          <p14:tracePt t="23684" x="8188325" y="5768975"/>
          <p14:tracePt t="23755" x="8170863" y="5751513"/>
          <p14:tracePt t="24111" x="8153400" y="5741988"/>
          <p14:tracePt t="24124" x="8134350" y="5724525"/>
          <p14:tracePt t="24137" x="8099425" y="5697538"/>
          <p14:tracePt t="24149" x="8072438" y="5661025"/>
          <p14:tracePt t="24162" x="8045450" y="5634038"/>
          <p14:tracePt t="24176" x="8027988" y="5608638"/>
          <p14:tracePt t="24193" x="8010525" y="5589588"/>
          <p14:tracePt t="24201" x="8001000" y="5589588"/>
          <p14:tracePt t="24217" x="8001000" y="5572125"/>
          <p14:tracePt t="24234" x="7991475" y="5572125"/>
          <p14:tracePt t="24251" x="8001000" y="5572125"/>
          <p14:tracePt t="24328" x="8037513" y="5599113"/>
          <p14:tracePt t="24341" x="8089900" y="5653088"/>
          <p14:tracePt t="24354" x="8143875" y="5705475"/>
          <p14:tracePt t="24365" x="8197850" y="5741988"/>
          <p14:tracePt t="24379" x="8232775" y="5768975"/>
          <p14:tracePt t="24391" x="8259763" y="5803900"/>
          <p14:tracePt t="24408" x="8296275" y="5840413"/>
          <p14:tracePt t="24420" x="8331200" y="5875338"/>
          <p14:tracePt t="24434" x="8348663" y="5911850"/>
          <p14:tracePt t="24451" x="8385175" y="5965825"/>
          <p14:tracePt t="24469" x="8394700" y="5983288"/>
          <p14:tracePt t="24484" x="8402638" y="5991225"/>
          <p14:tracePt t="24500" x="8402638" y="6000750"/>
          <p14:tracePt t="24517" x="8402638" y="6010275"/>
          <p14:tracePt t="24534" x="8402638" y="6000750"/>
          <p14:tracePt t="25251" x="8394700" y="6000750"/>
          <p14:tracePt t="25296" x="8385175" y="5991225"/>
          <p14:tracePt t="25322" x="8375650" y="5983288"/>
          <p14:tracePt t="25334" x="8358188" y="5983288"/>
          <p14:tracePt t="25354" x="8304213" y="5946775"/>
          <p14:tracePt t="25374" x="8286750" y="5938838"/>
          <p14:tracePt t="25385" x="8259763" y="5929313"/>
          <p14:tracePt t="25397" x="8251825" y="5919788"/>
          <p14:tracePt t="25410" x="8242300" y="5911850"/>
          <p14:tracePt t="25424" x="8232775" y="5911850"/>
          <p14:tracePt t="25435" x="8224838" y="5911850"/>
          <p14:tracePt t="25451" x="8215313" y="5911850"/>
          <p14:tracePt t="25474" x="8215313" y="5902325"/>
          <p14:tracePt t="25487" x="8205788" y="5902325"/>
          <p14:tracePt t="25501" x="8197850" y="5902325"/>
          <p14:tracePt t="25517" x="8188325" y="5894388"/>
          <p14:tracePt t="25534" x="8170863" y="5884863"/>
          <p14:tracePt t="25552" x="8161338" y="5884863"/>
          <p14:tracePt t="25589" x="8170863" y="5875338"/>
          <p14:tracePt t="25945" x="8215313" y="5867400"/>
          <p14:tracePt t="25958" x="8269288" y="5857875"/>
          <p14:tracePt t="25971" x="8340725" y="5840413"/>
          <p14:tracePt t="25989" x="8589963" y="5768975"/>
          <p14:tracePt t="26009" x="8670925" y="5732463"/>
          <p14:tracePt t="26022" x="8732838" y="5705475"/>
          <p14:tracePt t="26034" x="8786813" y="5680075"/>
          <p14:tracePt t="26051" x="8840788" y="5643563"/>
          <p14:tracePt t="26061" x="8875713" y="5616575"/>
          <p14:tracePt t="26073" x="8912225" y="5572125"/>
          <p14:tracePt t="26086" x="8947150" y="5527675"/>
          <p14:tracePt t="26101" x="8983663" y="5483225"/>
          <p14:tracePt t="26117" x="8991600" y="5465763"/>
          <p14:tracePt t="26134" x="9001125" y="5429250"/>
          <p14:tracePt t="26151" x="9001125" y="5419725"/>
          <p14:tracePt t="26174" x="8983663" y="5419725"/>
          <p14:tracePt t="26225" x="8947150" y="5411788"/>
          <p14:tracePt t="26240" x="8894763" y="5402263"/>
          <p14:tracePt t="26252" x="8823325" y="5402263"/>
          <p14:tracePt t="26264" x="8742363" y="5402263"/>
          <p14:tracePt t="26276" x="8670925" y="5402263"/>
          <p14:tracePt t="26291" x="8609013" y="5394325"/>
          <p14:tracePt t="26308" x="8491538" y="5394325"/>
          <p14:tracePt t="26327" x="8439150" y="5402263"/>
          <p14:tracePt t="26341" x="8385175" y="5411788"/>
          <p14:tracePt t="26353" x="8340725" y="5438775"/>
          <p14:tracePt t="26367" x="8296275" y="5465763"/>
          <p14:tracePt t="26384" x="8259763" y="5483225"/>
          <p14:tracePt t="26402" x="8215313" y="5518150"/>
          <p14:tracePt t="26419" x="8188325" y="5537200"/>
          <p14:tracePt t="26434" x="8170863" y="5572125"/>
          <p14:tracePt t="26451" x="8126413" y="5634038"/>
          <p14:tracePt t="26469" x="8116888" y="5670550"/>
          <p14:tracePt t="26484" x="8108950" y="5715000"/>
          <p14:tracePt t="26501" x="8108950" y="5751513"/>
          <p14:tracePt t="26517" x="8108950" y="5803900"/>
          <p14:tracePt t="26534" x="8116888" y="5822950"/>
          <p14:tracePt t="26551" x="8126413" y="5830888"/>
          <p14:tracePt t="26567" x="8205788" y="5875338"/>
          <p14:tracePt t="26584" x="8286750" y="5884863"/>
          <p14:tracePt t="26601" x="8375650" y="5894388"/>
          <p14:tracePt t="26617" x="8589963" y="5902325"/>
          <p14:tracePt t="26635" x="8670925" y="5894388"/>
          <p14:tracePt t="26651" x="8742363" y="5884863"/>
          <p14:tracePt t="26667" x="8831263" y="5840413"/>
          <p14:tracePt t="26684" x="8867775" y="5822950"/>
          <p14:tracePt t="26701" x="8894763" y="5786438"/>
          <p14:tracePt t="26717" x="8920163" y="5759450"/>
          <p14:tracePt t="26734" x="8956675" y="5688013"/>
          <p14:tracePt t="26751" x="8956675" y="5670550"/>
          <p14:tracePt t="26767" x="8956675" y="5661025"/>
          <p14:tracePt t="26784" x="8956675" y="5634038"/>
          <p14:tracePt t="26801" x="8956675" y="5608638"/>
          <p14:tracePt t="26818" x="8929688" y="5581650"/>
          <p14:tracePt t="26835" x="8867775" y="5518150"/>
          <p14:tracePt t="26851" x="8831263" y="5483225"/>
          <p14:tracePt t="26867" x="8813800" y="5465763"/>
          <p14:tracePt t="26884" x="8751888" y="5429250"/>
          <p14:tracePt t="26902" x="8724900" y="5419725"/>
          <p14:tracePt t="26918" x="8680450" y="5411788"/>
          <p14:tracePt t="26935" x="8634413" y="5402263"/>
          <p14:tracePt t="26952" x="8616950" y="5402263"/>
          <p14:tracePt t="26968" x="8599488" y="5402263"/>
          <p14:tracePt t="26985" x="8589963" y="5402263"/>
          <p14:tracePt t="27001" x="8555038" y="5411788"/>
          <p14:tracePt t="27018" x="8528050" y="5429250"/>
          <p14:tracePt t="27034" x="8501063" y="5446713"/>
          <p14:tracePt t="27051" x="8456613" y="5491163"/>
          <p14:tracePt t="27068" x="8429625" y="5518150"/>
          <p14:tracePt t="27084" x="8420100" y="5537200"/>
          <p14:tracePt t="27101" x="8402638" y="5572125"/>
          <p14:tracePt t="27118" x="8402638" y="5599113"/>
          <p14:tracePt t="27134" x="8402638" y="5643563"/>
          <p14:tracePt t="27151" x="8501063" y="5786438"/>
          <p14:tracePt t="27169" x="8555038" y="5830888"/>
          <p14:tracePt t="27184" x="8634413" y="5857875"/>
          <p14:tracePt t="27201" x="8715375" y="5875338"/>
          <p14:tracePt t="27217" x="8848725" y="5867400"/>
          <p14:tracePt t="27234" x="8885238" y="5840413"/>
          <p14:tracePt t="27251" x="8912225" y="5822950"/>
          <p14:tracePt t="27267" x="8966200" y="5776913"/>
          <p14:tracePt t="27284" x="8966200" y="5751513"/>
          <p14:tracePt t="27301" x="8974138" y="5732463"/>
          <p14:tracePt t="27317" x="8974138" y="5661025"/>
          <p14:tracePt t="27335" x="8939213" y="5616575"/>
          <p14:tracePt t="27351" x="8848725" y="5572125"/>
          <p14:tracePt t="27367" x="8626475" y="5473700"/>
          <p14:tracePt t="27386" x="8510588" y="5456238"/>
          <p14:tracePt t="27402" x="8412163" y="5438775"/>
          <p14:tracePt t="27418" x="8331200" y="5438775"/>
          <p14:tracePt t="27435" x="8197850" y="5465763"/>
          <p14:tracePt t="27451" x="8143875" y="5483225"/>
          <p14:tracePt t="27468" x="8054975" y="5545138"/>
          <p14:tracePt t="27487" x="8037513" y="5562600"/>
          <p14:tracePt t="27501" x="8027988" y="5589588"/>
          <p14:tracePt t="27518" x="8010525" y="5616575"/>
          <p14:tracePt t="27534" x="8001000" y="5705475"/>
          <p14:tracePt t="27551" x="8010525" y="5768975"/>
          <p14:tracePt t="27569" x="8089900" y="5894388"/>
          <p14:tracePt t="27589" x="8134350" y="5929313"/>
          <p14:tracePt t="27602" x="8197850" y="5983288"/>
          <p14:tracePt t="27617" x="8277225" y="6010275"/>
          <p14:tracePt t="27634" x="8402638" y="6018213"/>
          <p14:tracePt t="27651" x="8616950" y="6000750"/>
          <p14:tracePt t="27667" x="8705850" y="5965825"/>
          <p14:tracePt t="27684" x="8769350" y="5938838"/>
          <p14:tracePt t="27701" x="8840788" y="5884863"/>
          <p14:tracePt t="27717" x="8858250" y="5867400"/>
          <p14:tracePt t="27735" x="8867775" y="5830888"/>
          <p14:tracePt t="27751" x="8875713" y="5776913"/>
          <p14:tracePt t="27768" x="8875713" y="5751513"/>
          <p14:tracePt t="27786" x="8867775" y="5715000"/>
          <p14:tracePt t="27801" x="8848725" y="5688013"/>
          <p14:tracePt t="27818" x="8796338" y="5634038"/>
          <p14:tracePt t="27834" x="8777288" y="5616575"/>
          <p14:tracePt t="27851" x="8742363" y="5608638"/>
          <p14:tracePt t="27867" x="8697913" y="5589588"/>
          <p14:tracePt t="27884" x="8616950" y="5572125"/>
          <p14:tracePt t="27901" x="8589963" y="5572125"/>
          <p14:tracePt t="27917" x="8555038" y="5572125"/>
          <p14:tracePt t="27935" x="8545513" y="5572125"/>
          <p14:tracePt t="27951" x="8528050" y="5572125"/>
          <p14:tracePt t="27967" x="8483600" y="5589588"/>
          <p14:tracePt t="27984" x="8474075" y="5599113"/>
          <p14:tracePt t="28001" x="8456613" y="5599113"/>
          <p14:tracePt t="28018" x="8447088" y="5608638"/>
          <p14:tracePt t="28034" x="8439150" y="5616575"/>
          <p14:tracePt t="28051" x="8429625" y="5626100"/>
          <p14:tracePt t="28068" x="8429625" y="5643563"/>
          <p14:tracePt t="28086" x="8429625" y="5653088"/>
          <p14:tracePt t="28101" x="8429625" y="5661025"/>
          <p14:tracePt t="28118" x="8429625" y="5680075"/>
          <p14:tracePt t="28134" x="8447088" y="5715000"/>
          <p14:tracePt t="28151" x="8483600" y="5732463"/>
          <p14:tracePt t="28167" x="8518525" y="5741988"/>
          <p14:tracePt t="28184" x="8555038" y="5741988"/>
          <p14:tracePt t="28201" x="8643938" y="5741988"/>
          <p14:tracePt t="28218" x="8697913" y="5724525"/>
          <p14:tracePt t="28234" x="8759825" y="5688013"/>
          <p14:tracePt t="28251" x="8777288" y="5670550"/>
          <p14:tracePt t="28267" x="8786813" y="5653088"/>
          <p14:tracePt t="28284" x="8804275" y="5616575"/>
          <p14:tracePt t="28303" x="8804275" y="5599113"/>
          <p14:tracePt t="28317" x="8804275" y="5581650"/>
          <p14:tracePt t="28335" x="8786813" y="5527675"/>
          <p14:tracePt t="28352" x="8759825" y="5510213"/>
          <p14:tracePt t="28368" x="8751888" y="5491163"/>
          <p14:tracePt t="28384" x="8724900" y="5473700"/>
          <p14:tracePt t="28402" x="8688388" y="5456238"/>
          <p14:tracePt t="28418" x="8626475" y="5438775"/>
          <p14:tracePt t="28434" x="8609013" y="5429250"/>
          <p14:tracePt t="28450" x="8528050" y="5429250"/>
          <p14:tracePt t="28467" x="8491538" y="5429250"/>
          <p14:tracePt t="28484" x="8456613" y="5429250"/>
          <p14:tracePt t="28500" x="8429625" y="5429250"/>
          <p14:tracePt t="28516" x="8402638" y="5456238"/>
          <p14:tracePt t="28533" x="8348663" y="5491163"/>
          <p14:tracePt t="28550" x="8331200" y="5500688"/>
          <p14:tracePt t="28567" x="8313738" y="5527675"/>
          <p14:tracePt t="28584" x="8304213" y="5537200"/>
          <p14:tracePt t="28601" x="8296275" y="5562600"/>
          <p14:tracePt t="28617" x="8277225" y="5608638"/>
          <p14:tracePt t="28634" x="8277225" y="5688013"/>
          <p14:tracePt t="28651" x="8277225" y="5697538"/>
          <p14:tracePt t="28667" x="8277225" y="5724525"/>
          <p14:tracePt t="28685" x="8277225" y="5732463"/>
          <p14:tracePt t="28701" x="8296275" y="5741988"/>
          <p14:tracePt t="28718" x="8439150" y="5768975"/>
          <p14:tracePt t="28735" x="8518525" y="5776913"/>
          <p14:tracePt t="28751" x="8589963" y="5776913"/>
          <p14:tracePt t="28767" x="8643938" y="5776913"/>
          <p14:tracePt t="28767" x="8680450" y="5776913"/>
          <p14:tracePt t="28786" x="8697913" y="5768975"/>
          <p14:tracePt t="28801" x="8715375" y="5751513"/>
          <p14:tracePt t="28817" x="8742363" y="5732463"/>
          <p14:tracePt t="28834" x="8786813" y="5670550"/>
          <p14:tracePt t="28851" x="8804275" y="5643563"/>
          <p14:tracePt t="28868" x="8804275" y="5616575"/>
          <p14:tracePt t="28884" x="8804275" y="5562600"/>
          <p14:tracePt t="28902" x="8804275" y="5527675"/>
          <p14:tracePt t="28918" x="8777288" y="5510213"/>
          <p14:tracePt t="28935" x="8732838" y="5491163"/>
          <p14:tracePt t="28952" x="8705850" y="5473700"/>
          <p14:tracePt t="28967" x="8688388" y="5473700"/>
          <p14:tracePt t="28984" x="8661400" y="5473700"/>
          <p14:tracePt t="28984" x="8653463" y="5473700"/>
          <p14:tracePt t="29002" x="8643938" y="5473700"/>
          <p14:tracePt t="29017" x="8634413" y="5473700"/>
          <p14:tracePt t="29034" x="8626475" y="5473700"/>
          <p14:tracePt t="29051" x="8616950" y="5473700"/>
          <p14:tracePt t="29068" x="8609013" y="5473700"/>
          <p14:tracePt t="29084" x="8599488" y="5473700"/>
          <p14:tracePt t="29486" x="8582025" y="5473700"/>
          <p14:tracePt t="29512" x="8555038" y="5473700"/>
          <p14:tracePt t="29524" x="8501063" y="5465763"/>
          <p14:tracePt t="29538" x="8447088" y="5456238"/>
          <p14:tracePt t="29549" x="8412163" y="5456238"/>
          <p14:tracePt t="29563" x="8375650" y="5456238"/>
          <p14:tracePt t="29580" x="8358188" y="5456238"/>
          <p14:tracePt t="29589" x="8340725" y="5465763"/>
          <p14:tracePt t="29602" x="8323263" y="5473700"/>
          <p14:tracePt t="29618" x="8313738" y="5491163"/>
          <p14:tracePt t="29634" x="8286750" y="5562600"/>
          <p14:tracePt t="29652" x="8286750" y="5599113"/>
          <p14:tracePt t="29667" x="8286750" y="5626100"/>
          <p14:tracePt t="29684" x="8286750" y="5653088"/>
          <p14:tracePt t="29701" x="8304213" y="5705475"/>
          <p14:tracePt t="29718" x="8331200" y="5724525"/>
          <p14:tracePt t="29734" x="8358188" y="5751513"/>
          <p14:tracePt t="29751" x="8456613" y="5786438"/>
          <p14:tracePt t="29768" x="8501063" y="5795963"/>
          <p14:tracePt t="29785" x="8589963" y="5795963"/>
          <p14:tracePt t="29805" x="8609013" y="5795963"/>
          <p14:tracePt t="29819" x="8616950" y="5776913"/>
          <p14:tracePt t="29834" x="8643938" y="5751513"/>
          <p14:tracePt t="29851" x="8661400" y="5680075"/>
          <p14:tracePt t="29868" x="8661400" y="5653088"/>
          <p14:tracePt t="29884" x="8661400" y="5634038"/>
          <p14:tracePt t="29901" x="8643938" y="5608638"/>
          <p14:tracePt t="29919" x="8616950" y="5589588"/>
          <p14:tracePt t="29935" x="8582025" y="5572125"/>
          <p14:tracePt t="29951" x="8528050" y="5562600"/>
          <p14:tracePt t="29967" x="8385175" y="5554663"/>
          <p14:tracePt t="29985" x="8286750" y="5554663"/>
          <p14:tracePt t="30001" x="8170863" y="5581650"/>
          <p14:tracePt t="30017" x="7823200" y="5732463"/>
          <p14:tracePt t="30035" x="7608888" y="5822950"/>
          <p14:tracePt t="30051" x="7402513" y="5919788"/>
          <p14:tracePt t="30067" x="7018338" y="6099175"/>
          <p14:tracePt t="30085" x="6823075" y="6161088"/>
          <p14:tracePt t="30103" x="6242050" y="6313488"/>
          <p14:tracePt t="30123" x="6045200" y="6367463"/>
          <p14:tracePt t="30136" x="5911850" y="6384925"/>
          <p14:tracePt t="30151" x="5803900" y="6402388"/>
          <p14:tracePt t="30168" x="5741988" y="6411913"/>
          <p14:tracePt t="30184" x="5697538" y="6411913"/>
          <p14:tracePt t="30201" x="5670550" y="6419850"/>
          <p14:tracePt t="30217" x="5661025" y="6419850"/>
          <p14:tracePt t="30234" x="5661025" y="6411913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27279"/>
            <a:ext cx="10815728" cy="5567183"/>
          </a:xfrm>
        </p:spPr>
        <p:txBody>
          <a:bodyPr>
            <a:noAutofit/>
          </a:bodyPr>
          <a:lstStyle/>
          <a:p>
            <a:pPr marL="514350" indent="-514350" algn="just" rtl="0">
              <a:buFont typeface="Times New Roman" panose="02020603050405020304" pitchFamily="18" charset="0"/>
              <a:buAutoNum type="alphaUcPeriod" startAt="2"/>
              <a:defRPr/>
            </a:pPr>
            <a:r>
              <a:rPr lang="en-US" altLang="ar-IQ" sz="28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From the periphery</a:t>
            </a:r>
          </a:p>
          <a:p>
            <a:pPr marL="571500" indent="-571500" algn="just" rtl="0">
              <a:buFont typeface="+mj-lt"/>
              <a:buAutoNum type="romanUcPeriod"/>
              <a:defRPr/>
            </a:pP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Dorsal Spinocerebellar tract</a:t>
            </a:r>
          </a:p>
          <a:p>
            <a:pPr marL="0" indent="0" algn="just" rtl="0">
              <a:buNone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Transmit input signals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from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971550" lvl="1" indent="-571500" algn="just" rtl="0">
              <a:buFont typeface="+mj-lt"/>
              <a:buAutoNum type="arabicPeriod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Muscle spindles</a:t>
            </a:r>
          </a:p>
          <a:p>
            <a:pPr marL="971550" lvl="1" indent="-571500" algn="just" rtl="0">
              <a:buFont typeface="+mj-lt"/>
              <a:buAutoNum type="arabicPeriod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Golgi tendon organs, large tactile receptors of skin, and joint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receptors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402026" y="643063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453794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23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12" x="5768975" y="4438650"/>
          <p14:tracePt t="1403" x="5759450" y="4438650"/>
          <p14:tracePt t="1411" x="5741988" y="4438650"/>
          <p14:tracePt t="1423" x="5670550" y="4446588"/>
          <p14:tracePt t="1436" x="5465763" y="4483100"/>
          <p14:tracePt t="1450" x="5180013" y="4545013"/>
          <p14:tracePt t="1462" x="4894263" y="4589463"/>
          <p14:tracePt t="1477" x="4687888" y="4625975"/>
          <p14:tracePt t="1493" x="4527550" y="4652963"/>
          <p14:tracePt t="1510" x="4241800" y="4697413"/>
          <p14:tracePt t="1527" x="4187825" y="4697413"/>
          <p14:tracePt t="1544" x="4160838" y="4697413"/>
          <p14:tracePt t="1560" x="4133850" y="4697413"/>
          <p14:tracePt t="1577" x="4125913" y="4697413"/>
          <p14:tracePt t="1593" x="4125913" y="4687888"/>
          <p14:tracePt t="1610" x="4197350" y="4616450"/>
          <p14:tracePt t="1627" x="4330700" y="4545013"/>
          <p14:tracePt t="1643" x="4554538" y="4456113"/>
          <p14:tracePt t="1660" x="5018088" y="4394200"/>
          <p14:tracePt t="1677" x="5160963" y="4367213"/>
          <p14:tracePt t="1693" x="5251450" y="4367213"/>
          <p14:tracePt t="1710" x="5313363" y="4367213"/>
          <p14:tracePt t="1726" x="5348288" y="4367213"/>
          <p14:tracePt t="1744" x="5357813" y="4367213"/>
          <p14:tracePt t="1760" x="5357813" y="4384675"/>
          <p14:tracePt t="1777" x="5375275" y="4411663"/>
          <p14:tracePt t="1794" x="5375275" y="4438650"/>
          <p14:tracePt t="1810" x="5375275" y="4456113"/>
          <p14:tracePt t="1827" x="5375275" y="446563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A53B-B5D1-4085-9DE8-C7A803B6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These signals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explains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cerebellum of momentary status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about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14350" indent="-514350" algn="just" rtl="0"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Muscle contraction</a:t>
            </a:r>
          </a:p>
          <a:p>
            <a:pPr marL="514350" indent="-514350" algn="just" rtl="0"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Degree of tension on muscle tendon</a:t>
            </a:r>
          </a:p>
          <a:p>
            <a:pPr marL="514350" indent="-514350" algn="just" rtl="0"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Positions and rates of movements of the body parts</a:t>
            </a:r>
          </a:p>
          <a:p>
            <a:pPr marL="514350" indent="-514350" algn="just" rtl="0"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Forces acting on the body surface</a:t>
            </a:r>
            <a:endParaRPr lang="ar-IQ" sz="2800" dirty="0">
              <a:solidFill>
                <a:schemeClr val="tx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ar-KW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xmlns="" id="{A73AC499-E91B-4D8B-8C8B-8AB8411F2934}"/>
              </a:ext>
            </a:extLst>
          </p:cNvPr>
          <p:cNvSpPr>
            <a:spLocks noGrp="1"/>
          </p:cNvSpPr>
          <p:nvPr/>
        </p:nvSpPr>
        <p:spPr>
          <a:xfrm>
            <a:off x="8905741" y="646956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10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402026" y="643063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356731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89" y="662152"/>
            <a:ext cx="10799379" cy="5379211"/>
          </a:xfrm>
        </p:spPr>
        <p:txBody>
          <a:bodyPr/>
          <a:lstStyle/>
          <a:p>
            <a:pPr marL="514350" indent="-514350" algn="just" rtl="0">
              <a:buFont typeface="+mj-lt"/>
              <a:buAutoNum type="arabicPeriod" startAt="2"/>
              <a:defRPr/>
            </a:pP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Ventral Spinocerebellar tract</a:t>
            </a:r>
          </a:p>
          <a:p>
            <a:pPr algn="just" rtl="0">
              <a:buFont typeface="Wingdings" pitchFamily="2" charset="2"/>
              <a:buChar char="§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Enter same areas of cerebellum through superior cerebellar peduncle and terminate in both sides of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cerebellum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  <a:defRPr/>
            </a:pPr>
            <a:endParaRPr 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 rtl="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These fibers tell the cerebellum what motor signals are arrived at the anterior </a:t>
            </a:r>
            <a:r>
              <a:rPr lang="en-US" sz="2800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horns</a:t>
            </a:r>
            <a:endParaRPr lang="ar-IQ" sz="2800" dirty="0">
              <a:solidFill>
                <a:schemeClr val="accent4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370494" y="643063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48532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7100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7"/>
          <a:stretch/>
        </p:blipFill>
        <p:spPr>
          <a:xfrm>
            <a:off x="2412119" y="478581"/>
            <a:ext cx="7456655" cy="5953752"/>
          </a:xfrm>
        </p:spPr>
      </p:pic>
    </p:spTree>
    <p:extLst>
      <p:ext uri="{BB962C8B-B14F-4D97-AF65-F5344CB8AC3E}">
        <p14:creationId xmlns:p14="http://schemas.microsoft.com/office/powerpoint/2010/main" val="252005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ar-IQ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Functional units of cerebellar </a:t>
            </a:r>
            <a:r>
              <a:rPr lang="en-US" altLang="ar-IQ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cortex</a:t>
            </a:r>
            <a:endParaRPr 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569" y="2002811"/>
            <a:ext cx="7246922" cy="3540234"/>
          </a:xfrm>
        </p:spPr>
        <p:txBody>
          <a:bodyPr/>
          <a:lstStyle/>
          <a:p>
            <a:pPr marL="0" indent="0" algn="just" rtl="0">
              <a:buNone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Three layers form the functional units of cerebellum</a:t>
            </a:r>
          </a:p>
          <a:p>
            <a:pPr marL="514350" indent="-514350" algn="just" rtl="0">
              <a:buFont typeface="+mj-lt"/>
              <a:buAutoNum type="arabicPeriod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External molecular layer</a:t>
            </a:r>
          </a:p>
          <a:p>
            <a:pPr marL="514350" indent="-514350" algn="just" rtl="0">
              <a:buFont typeface="+mj-lt"/>
              <a:buAutoNum type="arabicPeriod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Purkinje cell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layer(One-cell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thickness)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Inhibitory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14350" indent="-514350" algn="just" rtl="0">
              <a:buFont typeface="+mj-lt"/>
              <a:buAutoNum type="arabicPeriod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Internal granular layer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Excitatory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  <a:defRPr/>
            </a:pP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-7891" y="6509466"/>
            <a:ext cx="685011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</a:t>
            </a:r>
            <a:r>
              <a:rPr lang="en-US" sz="1400" dirty="0" err="1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Basrah</a:t>
            </a:r>
            <a:r>
              <a:rPr lang="en-US" sz="1400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8532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12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2" t="2393" r="13561" b="30306"/>
          <a:stretch/>
        </p:blipFill>
        <p:spPr bwMode="auto">
          <a:xfrm>
            <a:off x="8324193" y="1608083"/>
            <a:ext cx="3287101" cy="432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3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96" x="5348288" y="4465638"/>
          <p14:tracePt t="1603" x="4822825" y="4545013"/>
          <p14:tracePt t="1623" x="4456113" y="4589463"/>
          <p14:tracePt t="1635" x="4098925" y="4643438"/>
          <p14:tracePt t="1649" x="3776663" y="4652963"/>
          <p14:tracePt t="1662" x="3482975" y="4670425"/>
          <p14:tracePt t="1674" x="3170238" y="4670425"/>
          <p14:tracePt t="1690" x="2847975" y="4652963"/>
          <p14:tracePt t="1706" x="2312988" y="4500563"/>
          <p14:tracePt t="1724" x="2108200" y="4419600"/>
          <p14:tracePt t="1740" x="2000250" y="4330700"/>
          <p14:tracePt t="1757" x="1911350" y="4268788"/>
          <p14:tracePt t="1773" x="1830388" y="4071938"/>
          <p14:tracePt t="1790" x="1830388" y="3946525"/>
          <p14:tracePt t="1807" x="1884363" y="3786188"/>
          <p14:tracePt t="1823" x="2276475" y="3419475"/>
          <p14:tracePt t="1840" x="2670175" y="3179763"/>
          <p14:tracePt t="1856" x="3089275" y="2982913"/>
          <p14:tracePt t="1873" x="3795713" y="2759075"/>
          <p14:tracePt t="1891" x="4054475" y="2714625"/>
          <p14:tracePt t="1907" x="4268788" y="2670175"/>
          <p14:tracePt t="1923" x="4545013" y="2670175"/>
          <p14:tracePt t="1941" x="4697413" y="2687638"/>
          <p14:tracePt t="1957" x="4822825" y="2724150"/>
          <p14:tracePt t="1973" x="4929188" y="2776538"/>
          <p14:tracePt t="1990" x="5081588" y="2857500"/>
          <p14:tracePt t="2007" x="5126038" y="2884488"/>
          <p14:tracePt t="2025" x="5251450" y="3009900"/>
          <p14:tracePt t="2042" x="5295900" y="3071813"/>
          <p14:tracePt t="2057" x="5357813" y="3143250"/>
          <p14:tracePt t="2073" x="5402263" y="3214688"/>
          <p14:tracePt t="2090" x="5500688" y="3322638"/>
          <p14:tracePt t="2107" x="5537200" y="3357563"/>
          <p14:tracePt t="2123" x="5562600" y="3375025"/>
          <p14:tracePt t="2140" x="5608638" y="3402013"/>
          <p14:tracePt t="2157" x="5688013" y="3438525"/>
          <p14:tracePt t="2174" x="5741988" y="3465513"/>
          <p14:tracePt t="2190" x="5786438" y="3482975"/>
          <p14:tracePt t="2207" x="5894388" y="3527425"/>
          <p14:tracePt t="2223" x="5965825" y="3544888"/>
          <p14:tracePt t="2240" x="6010275" y="3554413"/>
          <p14:tracePt t="2256" x="6081713" y="3571875"/>
          <p14:tracePt t="2273" x="6116638" y="3589338"/>
          <p14:tracePt t="2290" x="6143625" y="3589338"/>
          <p14:tracePt t="2307" x="6188075" y="3616325"/>
          <p14:tracePt t="2324" x="6197600" y="3616325"/>
          <p14:tracePt t="2342" x="6215063" y="3633788"/>
          <p14:tracePt t="2362" x="6224588" y="3633788"/>
          <p14:tracePt t="2375" x="6232525" y="3633788"/>
          <p14:tracePt t="32197" x="6215063" y="3633788"/>
          <p14:tracePt t="32797" x="6205538" y="3633788"/>
          <p14:tracePt t="32810" x="6188075" y="3633788"/>
          <p14:tracePt t="32822" x="6108700" y="3633788"/>
          <p14:tracePt t="32834" x="5822950" y="3633788"/>
          <p14:tracePt t="32849" x="5170488" y="3660775"/>
          <p14:tracePt t="32861" x="4491038" y="3679825"/>
          <p14:tracePt t="32875" x="3857625" y="3714750"/>
          <p14:tracePt t="32893" x="3268663" y="3768725"/>
          <p14:tracePt t="32909" x="2170113" y="3875088"/>
          <p14:tracePt t="32926" x="1697038" y="3911600"/>
          <p14:tracePt t="32942" x="1214438" y="3946525"/>
          <p14:tracePt t="32959" x="401638" y="3990975"/>
          <p14:tracePt t="32977" x="107950" y="3990975"/>
          <p14:tracePt t="32993" x="0" y="3965575"/>
          <p14:tracePt t="33008" x="0" y="3938588"/>
          <p14:tracePt t="33025" x="0" y="3875088"/>
          <p14:tracePt t="33042" x="0" y="3840163"/>
          <p14:tracePt t="33058" x="0" y="3795713"/>
          <p14:tracePt t="33075" x="0" y="3724275"/>
          <p14:tracePt t="33092" x="26988" y="3670300"/>
          <p14:tracePt t="33109" x="88900" y="3608388"/>
          <p14:tracePt t="33125" x="561975" y="3367088"/>
          <p14:tracePt t="33143" x="874713" y="3251200"/>
          <p14:tracePt t="33159" x="1241425" y="3170238"/>
          <p14:tracePt t="33177" x="1857375" y="3125788"/>
          <p14:tracePt t="33194" x="2071688" y="3125788"/>
          <p14:tracePt t="33210" x="2286000" y="3143250"/>
          <p14:tracePt t="33225" x="2438400" y="3205163"/>
          <p14:tracePt t="33242" x="2598738" y="3286125"/>
          <p14:tracePt t="33259" x="2652713" y="3330575"/>
          <p14:tracePt t="33275" x="2697163" y="3394075"/>
          <p14:tracePt t="33293" x="2732088" y="3446463"/>
          <p14:tracePt t="33309" x="2759075" y="3517900"/>
          <p14:tracePt t="33326" x="2759075" y="3544888"/>
          <p14:tracePt t="33342" x="2759075" y="3581400"/>
          <p14:tracePt t="33360" x="2751138" y="3589338"/>
          <p14:tracePt t="33375" x="2741613" y="3598863"/>
          <p14:tracePt t="33392" x="2724150" y="3608388"/>
          <p14:tracePt t="33409" x="2652713" y="3633788"/>
          <p14:tracePt t="33425" x="2598738" y="3660775"/>
          <p14:tracePt t="33442" x="2517775" y="3679825"/>
          <p14:tracePt t="33458" x="2312988" y="3697288"/>
          <p14:tracePt t="33475" x="2205038" y="3697288"/>
          <p14:tracePt t="33492" x="2108200" y="3679825"/>
          <p14:tracePt t="33508" x="2000250" y="3633788"/>
          <p14:tracePt t="33525" x="1839913" y="3517900"/>
          <p14:tracePt t="33542" x="1785938" y="3465513"/>
          <p14:tracePt t="33559" x="1714500" y="3340100"/>
          <p14:tracePt t="33577" x="1704975" y="3276600"/>
          <p14:tracePt t="33592" x="1704975" y="3224213"/>
          <p14:tracePt t="33608" x="1731963" y="3170238"/>
          <p14:tracePt t="33625" x="1812925" y="3108325"/>
          <p14:tracePt t="33642" x="2303463" y="2919413"/>
          <p14:tracePt t="33658" x="2625725" y="2911475"/>
          <p14:tracePt t="33676" x="3062288" y="2911475"/>
          <p14:tracePt t="33692" x="3205163" y="2919413"/>
          <p14:tracePt t="33708" x="3303588" y="2946400"/>
          <p14:tracePt t="33725" x="3367088" y="2973388"/>
          <p14:tracePt t="33742" x="3482975" y="3054350"/>
          <p14:tracePt t="33759" x="3500438" y="3081338"/>
          <p14:tracePt t="33776" x="3536950" y="3152775"/>
          <p14:tracePt t="33794" x="3536950" y="3179763"/>
          <p14:tracePt t="33809" x="3527425" y="3224213"/>
          <p14:tracePt t="33825" x="3375025" y="3402013"/>
          <p14:tracePt t="33843" x="3170238" y="3554413"/>
          <p14:tracePt t="33858" x="2840038" y="3759200"/>
          <p14:tracePt t="33875" x="2465388" y="3911600"/>
          <p14:tracePt t="33892" x="1830388" y="4037013"/>
          <p14:tracePt t="33909" x="1562100" y="4037013"/>
          <p14:tracePt t="33926" x="1347788" y="3990975"/>
          <p14:tracePt t="33942" x="1133475" y="3867150"/>
          <p14:tracePt t="33961" x="1044575" y="3759200"/>
          <p14:tracePt t="33976" x="1009650" y="3660775"/>
          <p14:tracePt t="33992" x="990600" y="3581400"/>
          <p14:tracePt t="34008" x="1054100" y="3455988"/>
          <p14:tracePt t="34025" x="1169988" y="3402013"/>
          <p14:tracePt t="34042" x="1482725" y="3303588"/>
          <p14:tracePt t="34059" x="2251075" y="3295650"/>
          <p14:tracePt t="34075" x="2670175" y="3367088"/>
          <p14:tracePt t="34092" x="3089275" y="3500438"/>
          <p14:tracePt t="34108" x="3714750" y="3759200"/>
          <p14:tracePt t="34126" x="3919538" y="3867150"/>
          <p14:tracePt t="34142" x="4037013" y="3929063"/>
          <p14:tracePt t="34159" x="4232275" y="4054475"/>
          <p14:tracePt t="34176" x="4251325" y="4071938"/>
          <p14:tracePt t="34192" x="4268788" y="4089400"/>
          <p14:tracePt t="34208" x="4303713" y="4133850"/>
          <p14:tracePt t="34226" x="4322763" y="4152900"/>
          <p14:tracePt t="34242" x="4322763" y="4160838"/>
          <p14:tracePt t="34258" x="4340225" y="4179888"/>
          <p14:tracePt t="34275" x="4367213" y="4232275"/>
          <p14:tracePt t="34293" x="4375150" y="4251325"/>
          <p14:tracePt t="34309" x="4394200" y="4268788"/>
          <p14:tracePt t="34325" x="4438650" y="4303713"/>
          <p14:tracePt t="34342" x="4465638" y="4303713"/>
          <p14:tracePt t="34358" x="4491038" y="4313238"/>
          <p14:tracePt t="34375" x="4545013" y="4313238"/>
          <p14:tracePt t="34393" x="4572000" y="4295775"/>
          <p14:tracePt t="34409" x="4608513" y="4205288"/>
          <p14:tracePt t="34425" x="4633913" y="3830638"/>
          <p14:tracePt t="34443" x="4562475" y="3517900"/>
          <p14:tracePt t="34458" x="4456113" y="3259138"/>
          <p14:tracePt t="34475" x="4322763" y="3027363"/>
          <p14:tracePt t="34475" x="4170363" y="2847975"/>
          <p14:tracePt t="34493" x="4037013" y="2724150"/>
          <p14:tracePt t="34508" x="3867150" y="2589213"/>
          <p14:tracePt t="34526" x="3670300" y="2482850"/>
          <p14:tracePt t="34542" x="3303588" y="2357438"/>
          <p14:tracePt t="34559" x="3160713" y="2330450"/>
          <p14:tracePt t="34575" x="3036888" y="2322513"/>
          <p14:tracePt t="34592" x="2803525" y="2322513"/>
          <p14:tracePt t="34609" x="2714625" y="2330450"/>
          <p14:tracePt t="34625" x="2616200" y="2347913"/>
          <p14:tracePt t="34642" x="2490788" y="2374900"/>
          <p14:tracePt t="34660" x="2465388" y="2384425"/>
          <p14:tracePt t="34675" x="2446338" y="2393950"/>
          <p14:tracePt t="34692" x="2428875" y="2393950"/>
          <p14:tracePt t="34708" x="2411413" y="2411413"/>
          <p14:tracePt t="34725" x="2411413" y="2438400"/>
          <p14:tracePt t="34742" x="2393950" y="2482850"/>
          <p14:tracePt t="34759" x="2357438" y="2554288"/>
          <p14:tracePt t="34776" x="2339975" y="2616200"/>
          <p14:tracePt t="34793" x="2322513" y="2679700"/>
          <p14:tracePt t="34808" x="2295525" y="2847975"/>
          <p14:tracePt t="34826" x="2286000" y="2928938"/>
          <p14:tracePt t="34842" x="2286000" y="3017838"/>
          <p14:tracePt t="34858" x="2286000" y="3098800"/>
          <p14:tracePt t="34875" x="2286000" y="3197225"/>
          <p14:tracePt t="34892" x="2339975" y="3384550"/>
          <p14:tracePt t="34909" x="2384425" y="3465513"/>
          <p14:tracePt t="34925" x="2509838" y="3581400"/>
          <p14:tracePt t="34942" x="2581275" y="3625850"/>
          <p14:tracePt t="34958" x="2724150" y="3679825"/>
          <p14:tracePt t="34975" x="3027363" y="3741738"/>
          <p14:tracePt t="34993" x="3152775" y="3741738"/>
          <p14:tracePt t="35009" x="3232150" y="3741738"/>
          <p14:tracePt t="35025" x="3357563" y="3724275"/>
          <p14:tracePt t="35043" x="3402013" y="3697288"/>
          <p14:tracePt t="35058" x="3411538" y="3679825"/>
          <p14:tracePt t="35075" x="3473450" y="3598863"/>
          <p14:tracePt t="35093" x="3500438" y="3527425"/>
          <p14:tracePt t="35110" x="3527425" y="3438525"/>
          <p14:tracePt t="35125" x="3527425" y="3330575"/>
          <p14:tracePt t="35142" x="3473450" y="3133725"/>
          <p14:tracePt t="35159" x="3419475" y="3062288"/>
          <p14:tracePt t="35176" x="3348038" y="2982913"/>
          <p14:tracePt t="35192" x="3276600" y="2928938"/>
          <p14:tracePt t="35208" x="3179763" y="2874963"/>
          <p14:tracePt t="35225" x="2919413" y="2813050"/>
          <p14:tracePt t="35242" x="2786063" y="2813050"/>
          <p14:tracePt t="35260" x="2751138" y="2813050"/>
          <p14:tracePt t="35275" x="2741613" y="2813050"/>
          <p14:tracePt t="35292" x="2724150" y="2813050"/>
          <p14:tracePt t="35309" x="2714625" y="2822575"/>
          <p14:tracePt t="35326" x="2705100" y="2847975"/>
          <p14:tracePt t="35342" x="2705100" y="2857500"/>
          <p14:tracePt t="35360" x="2705100" y="2867025"/>
          <p14:tracePt t="35386" x="2705100" y="2874963"/>
          <p14:tracePt t="36359" x="2705100" y="2884488"/>
          <p14:tracePt t="36457" x="2697163" y="2919413"/>
          <p14:tracePt t="36496" x="2697163" y="2928938"/>
          <p14:tracePt t="36509" x="2697163" y="2955925"/>
          <p14:tracePt t="36522" x="2697163" y="2982913"/>
          <p14:tracePt t="36533" x="2714625" y="3036888"/>
          <p14:tracePt t="36547" x="2768600" y="3108325"/>
          <p14:tracePt t="36560" x="2847975" y="3197225"/>
          <p14:tracePt t="36576" x="2973388" y="3295650"/>
          <p14:tracePt t="36593" x="3276600" y="3465513"/>
          <p14:tracePt t="36610" x="3402013" y="3500438"/>
          <p14:tracePt t="36625" x="3509963" y="3509963"/>
          <p14:tracePt t="36641" x="3598863" y="3509963"/>
          <p14:tracePt t="36658" x="3714750" y="3500438"/>
          <p14:tracePt t="36675" x="3741738" y="3482975"/>
          <p14:tracePt t="36692" x="3776663" y="3438525"/>
          <p14:tracePt t="36709" x="3867150" y="3322638"/>
          <p14:tracePt t="36727" x="3902075" y="3259138"/>
          <p14:tracePt t="36742" x="3929063" y="3205163"/>
          <p14:tracePt t="36759" x="3938588" y="3116263"/>
          <p14:tracePt t="36777" x="3938588" y="3081338"/>
          <p14:tracePt t="36795" x="3894138" y="3000375"/>
          <p14:tracePt t="36814" x="3803650" y="2973388"/>
          <p14:tracePt t="36826" x="3679825" y="2928938"/>
          <p14:tracePt t="36842" x="3527425" y="2919413"/>
          <p14:tracePt t="36859" x="3357563" y="2919413"/>
          <p14:tracePt t="36875" x="3160713" y="2919413"/>
          <p14:tracePt t="36892" x="3017838" y="2946400"/>
          <p14:tracePt t="36908" x="2652713" y="3044825"/>
          <p14:tracePt t="36925" x="2517775" y="3125788"/>
          <p14:tracePt t="36942" x="2455863" y="3160713"/>
          <p14:tracePt t="36958" x="2419350" y="3214688"/>
          <p14:tracePt t="36975" x="2357438" y="3348038"/>
          <p14:tracePt t="36993" x="2357438" y="3402013"/>
          <p14:tracePt t="37009" x="2357438" y="3455988"/>
          <p14:tracePt t="37025" x="2384425" y="3517900"/>
          <p14:tracePt t="37042" x="2482850" y="3625850"/>
          <p14:tracePt t="37059" x="2581275" y="3679825"/>
          <p14:tracePt t="37075" x="2705100" y="3732213"/>
          <p14:tracePt t="37092" x="2847975" y="3768725"/>
          <p14:tracePt t="37108" x="3108325" y="3776663"/>
          <p14:tracePt t="37125" x="3276600" y="3751263"/>
          <p14:tracePt t="37142" x="3473450" y="3670300"/>
          <p14:tracePt t="37160" x="3509963" y="3633788"/>
          <p14:tracePt t="37176" x="3554413" y="3589338"/>
          <p14:tracePt t="37192" x="3562350" y="3554413"/>
          <p14:tracePt t="37208" x="3562350" y="3517900"/>
          <p14:tracePt t="37225" x="3509963" y="3402013"/>
          <p14:tracePt t="37242" x="3446463" y="3348038"/>
          <p14:tracePt t="37259" x="3241675" y="3241675"/>
          <p14:tracePt t="37275" x="3125788" y="3224213"/>
          <p14:tracePt t="37292" x="3044825" y="3205163"/>
          <p14:tracePt t="37309" x="2955925" y="3205163"/>
          <p14:tracePt t="37327" x="2938463" y="3205163"/>
          <p14:tracePt t="37342" x="2928938" y="3205163"/>
          <p14:tracePt t="37358" x="2911475" y="3224213"/>
          <p14:tracePt t="37376" x="2911475" y="3251200"/>
          <p14:tracePt t="37392" x="2911475" y="3268663"/>
          <p14:tracePt t="37409" x="2911475" y="3286125"/>
          <p14:tracePt t="37425" x="2928938" y="3330575"/>
          <p14:tracePt t="37442" x="2946400" y="3340100"/>
          <p14:tracePt t="37458" x="2965450" y="3357563"/>
          <p14:tracePt t="37475" x="3036888" y="3375025"/>
          <p14:tracePt t="37492" x="3081338" y="3384550"/>
          <p14:tracePt t="37508" x="3098800" y="3384550"/>
          <p14:tracePt t="37784" x="3170238" y="3384550"/>
          <p14:tracePt t="37795" x="3313113" y="3394075"/>
          <p14:tracePt t="37808" x="3562350" y="3411538"/>
          <p14:tracePt t="37822" x="3857625" y="3419475"/>
          <p14:tracePt t="37833" x="4232275" y="3455988"/>
          <p14:tracePt t="37851" x="4518025" y="3455988"/>
          <p14:tracePt t="37861" x="4813300" y="3455988"/>
          <p14:tracePt t="37875" x="5054600" y="3455988"/>
          <p14:tracePt t="37892" x="5295900" y="3455988"/>
          <p14:tracePt t="37909" x="5581650" y="3429000"/>
          <p14:tracePt t="37926" x="5661025" y="3419475"/>
          <p14:tracePt t="37942" x="5705475" y="3411538"/>
          <p14:tracePt t="37959" x="5751513" y="3411538"/>
          <p14:tracePt t="37976" x="5759450" y="3402013"/>
          <p14:tracePt t="38000" x="5751513" y="3402013"/>
          <p14:tracePt t="38038" x="5697538" y="3402013"/>
          <p14:tracePt t="38056" x="5153025" y="3455988"/>
          <p14:tracePt t="38076" x="4724400" y="3517900"/>
          <p14:tracePt t="38089" x="4187825" y="3589338"/>
          <p14:tracePt t="38102" x="3643313" y="3670300"/>
          <p14:tracePt t="38115" x="3108325" y="3705225"/>
          <p14:tracePt t="38128" x="2616200" y="3732213"/>
          <p14:tracePt t="38142" x="2197100" y="3751263"/>
          <p14:tracePt t="38159" x="1901825" y="3768725"/>
          <p14:tracePt t="38175" x="1571625" y="3776663"/>
          <p14:tracePt t="38193" x="1509713" y="3776663"/>
          <p14:tracePt t="38209" x="1490663" y="3776663"/>
          <p14:tracePt t="38225" x="1482725" y="3776663"/>
          <p14:tracePt t="38242" x="1490663" y="3776663"/>
          <p14:tracePt t="40998" x="1490663" y="3759200"/>
          <p14:tracePt t="41188" x="1490663" y="3751263"/>
          <p14:tracePt t="41200" x="1500188" y="3732213"/>
          <p14:tracePt t="41219" x="1509713" y="3705225"/>
          <p14:tracePt t="41238" x="1509713" y="3697288"/>
          <p14:tracePt t="41251" x="1509713" y="3687763"/>
          <p14:tracePt t="41276" x="1517650" y="3687763"/>
          <p14:tracePt t="41314" x="1527175" y="3679825"/>
          <p14:tracePt t="41329" x="1554163" y="3660775"/>
          <p14:tracePt t="41341" x="1608138" y="3643313"/>
          <p14:tracePt t="41352" x="1714500" y="3625850"/>
          <p14:tracePt t="41365" x="1874838" y="3581400"/>
          <p14:tracePt t="41379" x="2116138" y="3527425"/>
          <p14:tracePt t="41394" x="2347913" y="3473450"/>
          <p14:tracePt t="41409" x="2544763" y="3429000"/>
          <p14:tracePt t="41426" x="2687638" y="3402013"/>
          <p14:tracePt t="41442" x="3017838" y="3340100"/>
          <p14:tracePt t="41459" x="3089275" y="3322638"/>
          <p14:tracePt t="41475" x="3214688" y="3295650"/>
          <p14:tracePt t="41494" x="3276600" y="3295650"/>
          <p14:tracePt t="41509" x="3322638" y="3295650"/>
          <p14:tracePt t="41525" x="3367088" y="3295650"/>
          <p14:tracePt t="41543" x="3465513" y="3313113"/>
          <p14:tracePt t="41560" x="3517900" y="3340100"/>
          <p14:tracePt t="41576" x="3581400" y="3384550"/>
          <p14:tracePt t="41592" x="3714750" y="3473450"/>
          <p14:tracePt t="41609" x="3768725" y="3509963"/>
          <p14:tracePt t="41625" x="3803650" y="3536950"/>
          <p14:tracePt t="41642" x="3884613" y="3589338"/>
          <p14:tracePt t="41660" x="3902075" y="3608388"/>
          <p14:tracePt t="41675" x="3919538" y="3625850"/>
          <p14:tracePt t="41692" x="3938588" y="3643313"/>
          <p14:tracePt t="41710" x="3946525" y="3643313"/>
          <p14:tracePt t="41725" x="3946525" y="3652838"/>
          <p14:tracePt t="41742" x="3946525" y="3660775"/>
          <p14:tracePt t="41759" x="3946525" y="3670300"/>
          <p14:tracePt t="41775" x="3946525" y="3679825"/>
          <p14:tracePt t="44482" x="3919538" y="3679825"/>
          <p14:tracePt t="44934" x="3830638" y="3687763"/>
          <p14:tracePt t="44948" x="3714750" y="3697288"/>
          <p14:tracePt t="44960" x="3571875" y="3697288"/>
          <p14:tracePt t="44973" x="3455988" y="3697288"/>
          <p14:tracePt t="44986" x="3367088" y="3697288"/>
          <p14:tracePt t="44998" x="3313113" y="3697288"/>
          <p14:tracePt t="45016" x="3259138" y="3697288"/>
          <p14:tracePt t="45036" x="3251200" y="3697288"/>
          <p14:tracePt t="45050" x="3251200" y="3687763"/>
          <p14:tracePt t="45074" x="3251200" y="3679825"/>
          <p14:tracePt t="45099" x="3259138" y="3679825"/>
          <p14:tracePt t="45118" x="3402013" y="3633788"/>
          <p14:tracePt t="45139" x="3517900" y="3608388"/>
          <p14:tracePt t="45151" x="3705225" y="3581400"/>
          <p14:tracePt t="45163" x="3965575" y="3544888"/>
          <p14:tracePt t="45177" x="4241800" y="3509963"/>
          <p14:tracePt t="45192" x="4473575" y="3482975"/>
          <p14:tracePt t="45209" x="4679950" y="3455988"/>
          <p14:tracePt t="45225" x="4929188" y="3429000"/>
          <p14:tracePt t="45243" x="5000625" y="3419475"/>
          <p14:tracePt t="45259" x="5062538" y="3419475"/>
          <p14:tracePt t="45276" x="5116513" y="3411538"/>
          <p14:tracePt t="45293" x="5126038" y="3411538"/>
          <p14:tracePt t="45310" x="5133975" y="3411538"/>
          <p14:tracePt t="45326" x="5143500" y="3411538"/>
          <p14:tracePt t="45343" x="5153025" y="3402013"/>
          <p14:tracePt t="45381" x="5153025" y="3394075"/>
          <p14:tracePt t="45393" x="5170488" y="3375025"/>
          <p14:tracePt t="45406" x="5180013" y="3348038"/>
          <p14:tracePt t="45419" x="5187950" y="3313113"/>
          <p14:tracePt t="45437" x="5224463" y="3197225"/>
          <p14:tracePt t="45457" x="5224463" y="3160713"/>
          <p14:tracePt t="45470" x="5224463" y="3125788"/>
          <p14:tracePt t="45483" x="5214938" y="3089275"/>
          <p14:tracePt t="45496" x="5197475" y="3081338"/>
          <p14:tracePt t="45509" x="5170488" y="3044825"/>
          <p14:tracePt t="45525" x="5108575" y="3009900"/>
          <p14:tracePt t="45542" x="4867275" y="2955925"/>
          <p14:tracePt t="45561" x="4732338" y="2938463"/>
          <p14:tracePt t="45576" x="4598988" y="2938463"/>
          <p14:tracePt t="45593" x="4411663" y="2955925"/>
          <p14:tracePt t="45610" x="4348163" y="2973388"/>
          <p14:tracePt t="45626" x="4295775" y="2982913"/>
          <p14:tracePt t="45642" x="4268788" y="3009900"/>
          <p14:tracePt t="45659" x="4187825" y="3081338"/>
          <p14:tracePt t="45676" x="4152900" y="3108325"/>
          <p14:tracePt t="45692" x="4125913" y="3143250"/>
          <p14:tracePt t="45709" x="4071938" y="3205163"/>
          <p14:tracePt t="45726" x="4044950" y="3232150"/>
          <p14:tracePt t="45742" x="4027488" y="3268663"/>
          <p14:tracePt t="45759" x="3983038" y="3330575"/>
          <p14:tracePt t="45777" x="3965575" y="3348038"/>
          <p14:tracePt t="45793" x="3956050" y="3375025"/>
          <p14:tracePt t="45810" x="3946525" y="3394075"/>
          <p14:tracePt t="45827" x="3946525" y="3402013"/>
          <p14:tracePt t="45842" x="3946525" y="3411538"/>
          <p14:tracePt t="45866" x="3946525" y="3419475"/>
          <p14:tracePt t="45877" x="3956050" y="3429000"/>
          <p14:tracePt t="45893" x="4000500" y="3446463"/>
          <p14:tracePt t="45910" x="4062413" y="3455988"/>
          <p14:tracePt t="45926" x="4241800" y="3490913"/>
          <p14:tracePt t="45943" x="4340225" y="3490913"/>
          <p14:tracePt t="45959" x="4411663" y="3490913"/>
          <p14:tracePt t="45976" x="4518025" y="3490913"/>
          <p14:tracePt t="45994" x="4554538" y="3490913"/>
          <p14:tracePt t="46009" x="4581525" y="3482975"/>
          <p14:tracePt t="46026" x="4598988" y="3473450"/>
          <p14:tracePt t="46043" x="4616450" y="3438525"/>
          <p14:tracePt t="46060" x="4633913" y="3419475"/>
          <p14:tracePt t="46076" x="4633913" y="3367088"/>
          <p14:tracePt t="46094" x="4633913" y="3348038"/>
          <p14:tracePt t="46109" x="4633913" y="3322638"/>
          <p14:tracePt t="46126" x="4633913" y="3303588"/>
          <p14:tracePt t="46142" x="4598988" y="3251200"/>
          <p14:tracePt t="46160" x="4581525" y="3232150"/>
          <p14:tracePt t="46177" x="4483100" y="3160713"/>
          <p14:tracePt t="46196" x="4419600" y="3133725"/>
          <p14:tracePt t="46211" x="4330700" y="3108325"/>
          <p14:tracePt t="46226" x="4268788" y="3089275"/>
          <p14:tracePt t="46242" x="4160838" y="3081338"/>
          <p14:tracePt t="46261" x="4125913" y="3081338"/>
          <p14:tracePt t="46275" x="4081463" y="3081338"/>
          <p14:tracePt t="46292" x="4054475" y="3081338"/>
          <p14:tracePt t="46309" x="3990975" y="3089275"/>
          <p14:tracePt t="46326" x="3956050" y="3116263"/>
          <p14:tracePt t="46343" x="3946525" y="3125788"/>
          <p14:tracePt t="46359" x="3911600" y="3160713"/>
          <p14:tracePt t="46376" x="3902075" y="3179763"/>
          <p14:tracePt t="46392" x="3875088" y="3197225"/>
          <p14:tracePt t="46409" x="3875088" y="3232150"/>
          <p14:tracePt t="46427" x="3875088" y="3259138"/>
          <p14:tracePt t="46443" x="3875088" y="3286125"/>
          <p14:tracePt t="46460" x="3875088" y="3340100"/>
          <p14:tracePt t="46477" x="3902075" y="3357563"/>
          <p14:tracePt t="46496" x="4000500" y="3411538"/>
          <p14:tracePt t="46515" x="4062413" y="3438525"/>
          <p14:tracePt t="46527" x="4143375" y="3455988"/>
          <p14:tracePt t="46542" x="4232275" y="3455988"/>
          <p14:tracePt t="46559" x="4340225" y="3455988"/>
          <p14:tracePt t="46576" x="4446588" y="3455988"/>
          <p14:tracePt t="46593" x="4527550" y="3438525"/>
          <p14:tracePt t="46609" x="4741863" y="3367088"/>
          <p14:tracePt t="46626" x="4840288" y="3303588"/>
          <p14:tracePt t="46643" x="4867275" y="3286125"/>
          <p14:tracePt t="46659" x="4884738" y="3276600"/>
          <p14:tracePt t="46676" x="4902200" y="3251200"/>
          <p14:tracePt t="46693" x="4902200" y="3241675"/>
          <p14:tracePt t="46710" x="4902200" y="3224213"/>
          <p14:tracePt t="46726" x="4894263" y="3205163"/>
          <p14:tracePt t="46745" x="4867275" y="3179763"/>
          <p14:tracePt t="46759" x="4795838" y="3152775"/>
          <p14:tracePt t="46776" x="4705350" y="3125788"/>
          <p14:tracePt t="46793" x="4616450" y="3098800"/>
          <p14:tracePt t="46809" x="4527550" y="3081338"/>
          <p14:tracePt t="46826" x="4313238" y="3017838"/>
          <p14:tracePt t="46843" x="4205288" y="3009900"/>
          <p14:tracePt t="46860" x="4179888" y="3009900"/>
          <p14:tracePt t="46876" x="4152900" y="3009900"/>
          <p14:tracePt t="46892" x="4133850" y="3009900"/>
          <p14:tracePt t="46909" x="4116388" y="3009900"/>
          <p14:tracePt t="46925" x="4089400" y="3027363"/>
          <p14:tracePt t="46943" x="4071938" y="3036888"/>
          <p14:tracePt t="46959" x="4027488" y="3089275"/>
          <p14:tracePt t="46976" x="4017963" y="3125788"/>
          <p14:tracePt t="46992" x="4000500" y="3205163"/>
          <p14:tracePt t="47009" x="3965575" y="3340100"/>
          <p14:tracePt t="47027" x="3965575" y="3384550"/>
          <p14:tracePt t="47042" x="3965575" y="3419475"/>
          <p14:tracePt t="47059" x="3965575" y="3446463"/>
          <p14:tracePt t="47077" x="3973513" y="3455988"/>
          <p14:tracePt t="47093" x="4000500" y="3465513"/>
          <p14:tracePt t="47109" x="4027488" y="3465513"/>
          <p14:tracePt t="47125" x="4071938" y="3465513"/>
          <p14:tracePt t="47143" x="4089400" y="3465513"/>
          <p14:tracePt t="47160" x="4108450" y="3465513"/>
          <p14:tracePt t="47177" x="4116388" y="3465513"/>
          <p14:tracePt t="47192" x="4125913" y="3465513"/>
          <p14:tracePt t="47209" x="4133850" y="3465513"/>
          <p14:tracePt t="47305" x="4143375" y="3465513"/>
          <p14:tracePt t="48160" x="4152900" y="3465513"/>
          <p14:tracePt t="48172" x="4170363" y="3465513"/>
          <p14:tracePt t="48185" x="4205288" y="3465513"/>
          <p14:tracePt t="48198" x="4241800" y="3465513"/>
          <p14:tracePt t="48210" x="4313238" y="3465513"/>
          <p14:tracePt t="48226" x="4402138" y="3465513"/>
          <p14:tracePt t="48243" x="4491038" y="3465513"/>
          <p14:tracePt t="48259" x="4705350" y="3482975"/>
          <p14:tracePt t="48276" x="4830763" y="3500438"/>
          <p14:tracePt t="48292" x="4911725" y="3517900"/>
          <p14:tracePt t="48309" x="5037138" y="3536950"/>
          <p14:tracePt t="48327" x="5072063" y="3536950"/>
          <p14:tracePt t="48342" x="5099050" y="3544888"/>
          <p14:tracePt t="48359" x="5116513" y="3554413"/>
          <p14:tracePt t="48377" x="5126038" y="3562350"/>
          <p14:tracePt t="48394" x="5133975" y="3571875"/>
          <p14:tracePt t="48409" x="5133975" y="3589338"/>
          <p14:tracePt t="48426" x="5133975" y="3652838"/>
          <p14:tracePt t="48442" x="5133975" y="3679825"/>
          <p14:tracePt t="48460" x="5133975" y="3732213"/>
          <p14:tracePt t="48476" x="5133975" y="3768725"/>
          <p14:tracePt t="48493" x="5116513" y="3822700"/>
          <p14:tracePt t="48509" x="5099050" y="3857625"/>
          <p14:tracePt t="48525" x="5081588" y="3884613"/>
          <p14:tracePt t="48543" x="5072063" y="3902075"/>
          <p14:tracePt t="48559" x="5062538" y="3911600"/>
          <p14:tracePt t="48580" x="5062538" y="3919538"/>
          <p14:tracePt t="48607" x="5054600" y="3919538"/>
          <p14:tracePt t="48618" x="5045075" y="3938588"/>
          <p14:tracePt t="48632" x="5027613" y="3946525"/>
          <p14:tracePt t="48644" x="5018088" y="3965575"/>
          <p14:tracePt t="48659" x="5010150" y="3973513"/>
          <p14:tracePt t="48676" x="5010150" y="3983038"/>
          <p14:tracePt t="48692" x="5000625" y="3990975"/>
          <p14:tracePt t="48712" x="5000625" y="3983038"/>
          <p14:tracePt t="48849" x="5000625" y="3965575"/>
          <p14:tracePt t="48861" x="5000625" y="3946525"/>
          <p14:tracePt t="48873" x="5000625" y="3929063"/>
          <p14:tracePt t="48886" x="5000625" y="3902075"/>
          <p14:tracePt t="48898" x="5000625" y="3875088"/>
          <p14:tracePt t="48911" x="5000625" y="3830638"/>
          <p14:tracePt t="48926" x="5000625" y="3795713"/>
          <p14:tracePt t="48942" x="4991100" y="3759200"/>
          <p14:tracePt t="48959" x="4983163" y="3679825"/>
          <p14:tracePt t="48978" x="4973638" y="3652838"/>
          <p14:tracePt t="48992" x="4956175" y="3608388"/>
          <p14:tracePt t="49009" x="4946650" y="3571875"/>
          <p14:tracePt t="49026" x="4929188" y="3500438"/>
          <p14:tracePt t="49043" x="4919663" y="3482975"/>
          <p14:tracePt t="49059" x="4919663" y="3465513"/>
          <p14:tracePt t="49076" x="4911725" y="3455988"/>
          <p14:tracePt t="49092" x="4911725" y="3446463"/>
          <p14:tracePt t="49116" x="4911725" y="3455988"/>
          <p14:tracePt t="49165" x="4911725" y="3473450"/>
          <p14:tracePt t="49180" x="4938713" y="3509963"/>
          <p14:tracePt t="49191" x="4965700" y="3554413"/>
          <p14:tracePt t="49205" x="5000625" y="3616325"/>
          <p14:tracePt t="49217" x="5027613" y="3679825"/>
          <p14:tracePt t="49235" x="5099050" y="3875088"/>
          <p14:tracePt t="49255" x="5116513" y="3938588"/>
          <p14:tracePt t="49269" x="5116513" y="3990975"/>
          <p14:tracePt t="49281" x="5116513" y="4037013"/>
          <p14:tracePt t="49294" x="5116513" y="4054475"/>
          <p14:tracePt t="49309" x="5116513" y="4071938"/>
          <p14:tracePt t="49326" x="5116513" y="4089400"/>
          <p14:tracePt t="49342" x="5116513" y="4116388"/>
          <p14:tracePt t="49361" x="5116513" y="4125913"/>
          <p14:tracePt t="49376" x="5116513" y="4143375"/>
          <p14:tracePt t="49392" x="5116513" y="4160838"/>
          <p14:tracePt t="49410" x="5116513" y="4170363"/>
          <p14:tracePt t="49451" x="5116513" y="4160838"/>
          <p14:tracePt t="49510" x="5116513" y="4152900"/>
          <p14:tracePt t="49524" x="5116513" y="4116388"/>
          <p14:tracePt t="49535" x="5116513" y="4071938"/>
          <p14:tracePt t="49555" x="5116513" y="3857625"/>
          <p14:tracePt t="49574" x="5108575" y="3768725"/>
          <p14:tracePt t="49586" x="5099050" y="3705225"/>
          <p14:tracePt t="49601" x="5081588" y="3643313"/>
          <p14:tracePt t="49613" x="5062538" y="3608388"/>
          <p14:tracePt t="49626" x="5054600" y="3581400"/>
          <p14:tracePt t="49642" x="5054600" y="3571875"/>
          <p14:tracePt t="49659" x="5037138" y="3554413"/>
          <p14:tracePt t="49677" x="5037138" y="3544888"/>
          <p14:tracePt t="49920" x="5037138" y="3517900"/>
          <p14:tracePt t="49931" x="5018088" y="3465513"/>
          <p14:tracePt t="49944" x="4991100" y="3402013"/>
          <p14:tracePt t="49957" x="4956175" y="3348038"/>
          <p14:tracePt t="49975" x="4894263" y="3268663"/>
          <p14:tracePt t="49995" x="4884738" y="3259138"/>
          <p14:tracePt t="50008" x="4875213" y="3251200"/>
          <p14:tracePt t="50020" x="4875213" y="3241675"/>
          <p14:tracePt t="50034" x="4867275" y="3241675"/>
          <p14:tracePt t="50045" x="4857750" y="3241675"/>
          <p14:tracePt t="54455" x="4848225" y="3241675"/>
          <p14:tracePt t="54570" x="4830763" y="3259138"/>
          <p14:tracePt t="54583" x="4751388" y="3313113"/>
          <p14:tracePt t="54596" x="4652963" y="3394075"/>
          <p14:tracePt t="54614" x="4429125" y="3554413"/>
          <p14:tracePt t="54623" x="4160838" y="3751263"/>
          <p14:tracePt t="54634" x="3911600" y="3911600"/>
          <p14:tracePt t="54648" x="3714750" y="4089400"/>
          <p14:tracePt t="54660" x="3509963" y="4241800"/>
          <p14:tracePt t="54676" x="3340100" y="4384675"/>
          <p14:tracePt t="54692" x="3179763" y="4510088"/>
          <p14:tracePt t="54709" x="3062288" y="4625975"/>
          <p14:tracePt t="54726" x="2776538" y="4929188"/>
          <p14:tracePt t="54742" x="2724150" y="5010150"/>
          <p14:tracePt t="54759" x="2608263" y="5126038"/>
          <p14:tracePt t="54777" x="2554288" y="5205413"/>
          <p14:tracePt t="54793" x="2490788" y="5268913"/>
          <p14:tracePt t="54809" x="2438400" y="5340350"/>
          <p14:tracePt t="54826" x="2339975" y="5446713"/>
          <p14:tracePt t="54842" x="2312988" y="5473700"/>
          <p14:tracePt t="54859" x="2276475" y="5491163"/>
          <p14:tracePt t="54876" x="2187575" y="5527675"/>
          <p14:tracePt t="54893" x="2108200" y="5537200"/>
          <p14:tracePt t="54909" x="2000250" y="5545138"/>
          <p14:tracePt t="54926" x="1758950" y="5545138"/>
          <p14:tracePt t="54943" x="1643063" y="5518150"/>
          <p14:tracePt t="54959" x="1554163" y="5491163"/>
          <p14:tracePt t="54976" x="1419225" y="5411788"/>
          <p14:tracePt t="54993" x="1374775" y="5357813"/>
          <p14:tracePt t="55009" x="1339850" y="5276850"/>
          <p14:tracePt t="55026" x="1322388" y="5180013"/>
          <p14:tracePt t="55043" x="1322388" y="4894263"/>
          <p14:tracePt t="55059" x="1347788" y="4751388"/>
          <p14:tracePt t="55076" x="1419225" y="4589463"/>
          <p14:tracePt t="55093" x="1598613" y="4303713"/>
          <p14:tracePt t="55109" x="1679575" y="4197350"/>
          <p14:tracePt t="55126" x="1768475" y="4098925"/>
          <p14:tracePt t="55143" x="2089150" y="3822700"/>
          <p14:tracePt t="55160" x="2187575" y="3751263"/>
          <p14:tracePt t="55177" x="2339975" y="3687763"/>
          <p14:tracePt t="55193" x="2625725" y="3616325"/>
          <p14:tracePt t="55210" x="2776538" y="3608388"/>
          <p14:tracePt t="55226" x="2919413" y="3608388"/>
          <p14:tracePt t="55242" x="3179763" y="3616325"/>
          <p14:tracePt t="55260" x="3303588" y="3660775"/>
          <p14:tracePt t="55276" x="3411538" y="3705225"/>
          <p14:tracePt t="55292" x="3616325" y="3803650"/>
          <p14:tracePt t="55311" x="3687763" y="3848100"/>
          <p14:tracePt t="55326" x="3741738" y="3884613"/>
          <p14:tracePt t="55343" x="3768725" y="3911600"/>
          <p14:tracePt t="55359" x="3857625" y="3990975"/>
          <p14:tracePt t="55376" x="3875088" y="4017963"/>
          <p14:tracePt t="55393" x="3911600" y="4062413"/>
          <p14:tracePt t="55409" x="3938588" y="4160838"/>
          <p14:tracePt t="55426" x="3938588" y="4224338"/>
          <p14:tracePt t="55443" x="3938588" y="4259263"/>
          <p14:tracePt t="55459" x="3929063" y="4367213"/>
          <p14:tracePt t="55476" x="3902075" y="4411663"/>
          <p14:tracePt t="55493" x="3857625" y="4465638"/>
          <p14:tracePt t="55510" x="3813175" y="4510088"/>
          <p14:tracePt t="55510" x="3724275" y="4572000"/>
          <p14:tracePt t="55526" x="3608388" y="4652963"/>
          <p14:tracePt t="55542" x="3465513" y="4732338"/>
          <p14:tracePt t="55559" x="3340100" y="4776788"/>
          <p14:tracePt t="55577" x="3089275" y="4840288"/>
          <p14:tracePt t="55593" x="2973388" y="4848225"/>
          <p14:tracePt t="55609" x="2867025" y="4848225"/>
          <p14:tracePt t="55626" x="2670175" y="4840288"/>
          <p14:tracePt t="55643" x="2581275" y="4813300"/>
          <p14:tracePt t="55659" x="2482850" y="4776788"/>
          <p14:tracePt t="55676" x="2339975" y="4705350"/>
          <p14:tracePt t="55694" x="2286000" y="4670425"/>
          <p14:tracePt t="55709" x="2241550" y="4625975"/>
          <p14:tracePt t="55726" x="2197100" y="4581525"/>
          <p14:tracePt t="55743" x="2160588" y="4500563"/>
          <p14:tracePt t="55760" x="2152650" y="4446588"/>
          <p14:tracePt t="55776" x="2160588" y="4348163"/>
          <p14:tracePt t="55794" x="2187575" y="4295775"/>
          <p14:tracePt t="55809" x="2224088" y="4259263"/>
          <p14:tracePt t="55826" x="2276475" y="4214813"/>
          <p14:tracePt t="55843" x="2401888" y="4098925"/>
          <p14:tracePt t="55860" x="2509838" y="4044950"/>
          <p14:tracePt t="55877" x="2813050" y="3983038"/>
          <p14:tracePt t="55895" x="2901950" y="3983038"/>
          <p14:tracePt t="55910" x="2973388" y="3983038"/>
          <p14:tracePt t="55927" x="3036888" y="3990975"/>
          <p14:tracePt t="55943" x="3133725" y="4037013"/>
          <p14:tracePt t="55961" x="3160713" y="4054475"/>
          <p14:tracePt t="55977" x="3197225" y="4089400"/>
          <p14:tracePt t="55993" x="3224213" y="4116388"/>
          <p14:tracePt t="56009" x="3241675" y="4197350"/>
          <p14:tracePt t="56026" x="3241675" y="4241800"/>
          <p14:tracePt t="56043" x="3232150" y="4313238"/>
          <p14:tracePt t="56060" x="3116263" y="4456113"/>
          <p14:tracePt t="56076" x="3017838" y="4537075"/>
          <p14:tracePt t="56093" x="2847975" y="4633913"/>
          <p14:tracePt t="56109" x="2490788" y="4795838"/>
          <p14:tracePt t="56127" x="2312988" y="4857750"/>
          <p14:tracePt t="56143" x="2160588" y="4902200"/>
          <p14:tracePt t="56159" x="1955800" y="4946650"/>
          <p14:tracePt t="56177" x="1884363" y="4956175"/>
          <p14:tracePt t="56195" x="1822450" y="4965700"/>
          <p14:tracePt t="56209" x="1785938" y="4965700"/>
          <p14:tracePt t="56226" x="1758950" y="4965700"/>
          <p14:tracePt t="56243" x="1751013" y="4965700"/>
          <p14:tracePt t="56259" x="1741488" y="4965700"/>
          <p14:tracePt t="56276" x="1741488" y="4956175"/>
          <p14:tracePt t="56343" x="1751013" y="4946650"/>
          <p14:tracePt t="56457" x="1758950" y="4946650"/>
          <p14:tracePt t="56513" x="1776413" y="4938713"/>
          <p14:tracePt t="56546" x="1785938" y="4938713"/>
          <p14:tracePt t="56559" x="1812925" y="4938713"/>
          <p14:tracePt t="56571" x="1866900" y="4938713"/>
          <p14:tracePt t="56583" x="1938338" y="4938713"/>
          <p14:tracePt t="56597" x="2009775" y="4938713"/>
          <p14:tracePt t="56614" x="2081213" y="4938713"/>
          <p14:tracePt t="56625" x="2152650" y="4938713"/>
          <p14:tracePt t="56642" x="2224088" y="4938713"/>
          <p14:tracePt t="56658" x="2366963" y="4938713"/>
          <p14:tracePt t="56675" x="2438400" y="4938713"/>
          <p14:tracePt t="56692" x="2509838" y="4938713"/>
          <p14:tracePt t="56710" x="2581275" y="4938713"/>
          <p14:tracePt t="56726" x="2679700" y="4938713"/>
          <p14:tracePt t="56743" x="2705100" y="4938713"/>
          <p14:tracePt t="56759" x="2724150" y="4938713"/>
          <p14:tracePt t="56777" x="2732088" y="4938713"/>
          <p14:tracePt t="56793" x="2741613" y="4938713"/>
          <p14:tracePt t="56809" x="2751138" y="4938713"/>
          <p14:tracePt t="56852" x="2759075" y="4938713"/>
          <p14:tracePt t="56968" x="2768600" y="4938713"/>
          <p14:tracePt t="57401" x="2786063" y="4938713"/>
          <p14:tracePt t="57426" x="2813050" y="4938713"/>
          <p14:tracePt t="57438" x="2840038" y="4919663"/>
          <p14:tracePt t="57458" x="2946400" y="4867275"/>
          <p14:tracePt t="57477" x="2990850" y="4857750"/>
          <p14:tracePt t="57489" x="3017838" y="4840288"/>
          <p14:tracePt t="57502" x="3054350" y="4822825"/>
          <p14:tracePt t="57515" x="3071813" y="4813300"/>
          <p14:tracePt t="57528" x="3081338" y="4795838"/>
          <p14:tracePt t="57543" x="3089275" y="4795838"/>
          <p14:tracePt t="57559" x="3089275" y="4786313"/>
          <p14:tracePt t="57576" x="3098800" y="4786313"/>
          <p14:tracePt t="57593" x="3116263" y="4768850"/>
          <p14:tracePt t="57961" x="3152775" y="4741863"/>
          <p14:tracePt t="57974" x="3205163" y="4705350"/>
          <p14:tracePt t="57989" x="3259138" y="4660900"/>
          <p14:tracePt t="58000" x="3330575" y="4625975"/>
          <p14:tracePt t="58012" x="3375025" y="4581525"/>
          <p14:tracePt t="58026" x="3411538" y="4554538"/>
          <p14:tracePt t="58043" x="3438525" y="4518025"/>
          <p14:tracePt t="58059" x="3500438" y="4473575"/>
          <p14:tracePt t="58077" x="3527425" y="4446588"/>
          <p14:tracePt t="58094" x="3536950" y="4411663"/>
          <p14:tracePt t="58109" x="3554413" y="4384675"/>
          <p14:tracePt t="58109" x="3571875" y="4357688"/>
          <p14:tracePt t="58128" x="3571875" y="4340225"/>
          <p14:tracePt t="58143" x="3571875" y="4313238"/>
          <p14:tracePt t="58160" x="3571875" y="4286250"/>
          <p14:tracePt t="58176" x="3571875" y="4268788"/>
          <p14:tracePt t="58193" x="3571875" y="4232275"/>
          <p14:tracePt t="58210" x="3544888" y="4160838"/>
          <p14:tracePt t="58226" x="3509963" y="4108450"/>
          <p14:tracePt t="58243" x="3500438" y="4081463"/>
          <p14:tracePt t="58259" x="3473450" y="4062413"/>
          <p14:tracePt t="58276" x="3438525" y="4044950"/>
          <p14:tracePt t="58294" x="3411538" y="4027488"/>
          <p14:tracePt t="58310" x="3384550" y="4017963"/>
          <p14:tracePt t="58326" x="3367088" y="4017963"/>
          <p14:tracePt t="58326" x="3348038" y="4017963"/>
          <p14:tracePt t="58344" x="3340100" y="4017963"/>
          <p14:tracePt t="58360" x="3330575" y="4010025"/>
          <p14:tracePt t="58376" x="3322638" y="4010025"/>
          <p14:tracePt t="79423" x="3303588" y="4027488"/>
          <p14:tracePt t="79634" x="3286125" y="4062413"/>
          <p14:tracePt t="79647" x="3232150" y="4143375"/>
          <p14:tracePt t="79659" x="3160713" y="4259263"/>
          <p14:tracePt t="79673" x="3044825" y="4429125"/>
          <p14:tracePt t="79690" x="2938463" y="4562475"/>
          <p14:tracePt t="79699" x="2840038" y="4670425"/>
          <p14:tracePt t="79712" x="2732088" y="4768850"/>
          <p14:tracePt t="79727" x="2581275" y="4884738"/>
          <p14:tracePt t="79744" x="2357438" y="5027613"/>
          <p14:tracePt t="79760" x="1973263" y="5276850"/>
          <p14:tracePt t="79778" x="1785938" y="5367338"/>
          <p14:tracePt t="79794" x="1465263" y="5500688"/>
          <p14:tracePt t="79812" x="1401763" y="5518150"/>
          <p14:tracePt t="79827" x="1357313" y="5518150"/>
          <p14:tracePt t="79843" x="1312863" y="5518150"/>
          <p14:tracePt t="79860" x="1223963" y="5500688"/>
          <p14:tracePt t="79877" x="1169988" y="5465763"/>
          <p14:tracePt t="79893" x="1116013" y="5429250"/>
          <p14:tracePt t="79910" x="1054100" y="5375275"/>
          <p14:tracePt t="79929" x="1027113" y="5357813"/>
          <p14:tracePt t="79943" x="1009650" y="5340350"/>
          <p14:tracePt t="79960" x="1000125" y="5330825"/>
          <p14:tracePt t="79979" x="990600" y="5330825"/>
          <p14:tracePt t="80042" x="990600" y="5367338"/>
          <p14:tracePt t="80067" x="1000125" y="5419725"/>
          <p14:tracePt t="80082" x="1044575" y="5491163"/>
          <p14:tracePt t="80092" x="1133475" y="5562600"/>
          <p14:tracePt t="80111" x="1500188" y="5795963"/>
          <p14:tracePt t="80131" x="1633538" y="5848350"/>
          <p14:tracePt t="80144" x="1776413" y="5884863"/>
          <p14:tracePt t="80157" x="1884363" y="5894388"/>
          <p14:tracePt t="80169" x="1965325" y="5894388"/>
          <p14:tracePt t="80183" x="2044700" y="5894388"/>
          <p14:tracePt t="80195" x="2108200" y="5884863"/>
          <p14:tracePt t="80213" x="2224088" y="5840413"/>
          <p14:tracePt t="80233" x="2251075" y="5830888"/>
          <p14:tracePt t="80489" x="2330450" y="5822950"/>
          <p14:tracePt t="80501" x="2465388" y="5813425"/>
          <p14:tracePt t="80513" x="2625725" y="5795963"/>
          <p14:tracePt t="80531" x="2857500" y="5768975"/>
          <p14:tracePt t="80545" x="3062288" y="5759450"/>
          <p14:tracePt t="80560" x="3330575" y="5741988"/>
          <p14:tracePt t="80579" x="3429000" y="5715000"/>
          <p14:tracePt t="80593" x="3517900" y="5688013"/>
          <p14:tracePt t="80610" x="3581400" y="5661025"/>
          <p14:tracePt t="80627" x="3652838" y="5626100"/>
          <p14:tracePt t="80644" x="3679825" y="5599113"/>
          <p14:tracePt t="80660" x="3697288" y="5581650"/>
          <p14:tracePt t="80677" x="3724275" y="5527675"/>
          <p14:tracePt t="80694" x="3732213" y="5510213"/>
          <p14:tracePt t="80710" x="3732213" y="5491163"/>
          <p14:tracePt t="80727" x="3732213" y="5465763"/>
          <p14:tracePt t="80744" x="3652838" y="5394325"/>
          <p14:tracePt t="80760" x="3536950" y="5330825"/>
          <p14:tracePt t="80777" x="3027363" y="5108575"/>
          <p14:tracePt t="80795" x="2795588" y="5045075"/>
          <p14:tracePt t="80811" x="2608263" y="5010150"/>
          <p14:tracePt t="80827" x="2393950" y="4983163"/>
          <p14:tracePt t="80843" x="2241550" y="4973638"/>
          <p14:tracePt t="80860" x="1776413" y="5000625"/>
          <p14:tracePt t="80877" x="1670050" y="5037138"/>
          <p14:tracePt t="80893" x="1490663" y="5108575"/>
          <p14:tracePt t="80911" x="1428750" y="5143500"/>
          <p14:tracePt t="80927" x="1366838" y="5180013"/>
          <p14:tracePt t="80943" x="1330325" y="5224463"/>
          <p14:tracePt t="80960" x="1196975" y="5384800"/>
          <p14:tracePt t="80977" x="1160463" y="5465763"/>
          <p14:tracePt t="80993" x="1116013" y="5608638"/>
          <p14:tracePt t="81012" x="1116013" y="5643563"/>
          <p14:tracePt t="81027" x="1116013" y="5670550"/>
          <p14:tracePt t="81043" x="1116013" y="5688013"/>
          <p14:tracePt t="81060" x="1143000" y="5741988"/>
          <p14:tracePt t="81077" x="1223963" y="5795963"/>
          <p14:tracePt t="81093" x="1339850" y="5857875"/>
          <p14:tracePt t="81110" x="1714500" y="6000750"/>
          <p14:tracePt t="81127" x="1955800" y="6054725"/>
          <p14:tracePt t="81143" x="2160588" y="6081713"/>
          <p14:tracePt t="81160" x="2527300" y="6081713"/>
          <p14:tracePt t="81178" x="2679700" y="6081713"/>
          <p14:tracePt t="81193" x="2786063" y="6072188"/>
          <p14:tracePt t="81210" x="2938463" y="6010275"/>
          <p14:tracePt t="81228" x="2990850" y="5983288"/>
          <p14:tracePt t="81243" x="3017838" y="5946775"/>
          <p14:tracePt t="81260" x="3054350" y="5919788"/>
          <p14:tracePt t="81277" x="3089275" y="5822950"/>
          <p14:tracePt t="81294" x="3108325" y="5776913"/>
          <p14:tracePt t="81311" x="3108325" y="5741988"/>
          <p14:tracePt t="81327" x="3089275" y="5626100"/>
          <p14:tracePt t="81344" x="3062288" y="5572125"/>
          <p14:tracePt t="81360" x="3017838" y="5518150"/>
          <p14:tracePt t="81377" x="2847975" y="5367338"/>
          <p14:tracePt t="81394" x="2759075" y="5313363"/>
          <p14:tracePt t="81410" x="2652713" y="5251450"/>
          <p14:tracePt t="81427" x="2438400" y="5160963"/>
          <p14:tracePt t="81445" x="2330450" y="5133975"/>
          <p14:tracePt t="81460" x="2197100" y="5108575"/>
          <p14:tracePt t="81477" x="2098675" y="5108575"/>
          <p14:tracePt t="81493" x="1955800" y="5108575"/>
          <p14:tracePt t="81510" x="1893888" y="5116513"/>
          <p14:tracePt t="81527" x="1839913" y="5133975"/>
          <p14:tracePt t="81544" x="1741488" y="5205413"/>
          <p14:tracePt t="81561" x="1687513" y="5251450"/>
          <p14:tracePt t="81577" x="1652588" y="5303838"/>
          <p14:tracePt t="81594" x="1581150" y="5394325"/>
          <p14:tracePt t="81611" x="1571625" y="5419725"/>
          <p14:tracePt t="81627" x="1571625" y="5438775"/>
          <p14:tracePt t="81643" x="1571625" y="5500688"/>
          <p14:tracePt t="81661" x="1589088" y="5562600"/>
          <p14:tracePt t="81677" x="1625600" y="5608638"/>
          <p14:tracePt t="81694" x="1704975" y="5697538"/>
          <p14:tracePt t="81712" x="1741488" y="5724525"/>
          <p14:tracePt t="81727" x="1776413" y="5751513"/>
          <p14:tracePt t="81743" x="1830388" y="5786438"/>
          <p14:tracePt t="81760" x="2044700" y="5840413"/>
          <p14:tracePt t="81778" x="2179638" y="5875338"/>
          <p14:tracePt t="81794" x="2295525" y="5894388"/>
          <p14:tracePt t="81810" x="2482850" y="5911850"/>
          <p14:tracePt t="81828" x="2527300" y="5919788"/>
          <p14:tracePt t="81844" x="2544763" y="5919788"/>
          <p14:tracePt t="81860" x="2589213" y="5919788"/>
          <p14:tracePt t="81878" x="2608263" y="5919788"/>
          <p14:tracePt t="81893" x="2625725" y="5919788"/>
          <p14:tracePt t="81910" x="2660650" y="5919788"/>
          <p14:tracePt t="81927" x="2741613" y="5875338"/>
          <p14:tracePt t="81944" x="2786063" y="5857875"/>
          <p14:tracePt t="81960" x="2803525" y="5848350"/>
          <p14:tracePt t="81977" x="2830513" y="5830888"/>
          <p14:tracePt t="81995" x="2840038" y="5830888"/>
          <p14:tracePt t="82031" x="2840038" y="5822950"/>
          <p14:tracePt t="82044" x="2847975" y="5822950"/>
          <p14:tracePt t="82069" x="2847975" y="5813425"/>
          <p14:tracePt t="82113" x="2867025" y="5776913"/>
          <p14:tracePt t="82132" x="2867025" y="5759450"/>
          <p14:tracePt t="82146" x="2874963" y="5724525"/>
          <p14:tracePt t="82158" x="2884488" y="5688013"/>
          <p14:tracePt t="82171" x="2894013" y="5616575"/>
          <p14:tracePt t="82185" x="2894013" y="5527675"/>
          <p14:tracePt t="82196" x="2894013" y="5456238"/>
          <p14:tracePt t="82210" x="2894013" y="5384800"/>
          <p14:tracePt t="82227" x="2884488" y="5348288"/>
          <p14:tracePt t="82244" x="2874963" y="5295900"/>
          <p14:tracePt t="82262" x="2867025" y="5286375"/>
          <p14:tracePt t="82277" x="2857500" y="5276850"/>
          <p14:tracePt t="82298" x="2857500" y="5268913"/>
          <p14:tracePt t="82328" x="2847975" y="5268913"/>
          <p14:tracePt t="82349" x="2867025" y="5268913"/>
          <p14:tracePt t="82452" x="2911475" y="5268913"/>
          <p14:tracePt t="82464" x="2982913" y="5268913"/>
          <p14:tracePt t="82477" x="3081338" y="5268913"/>
          <p14:tracePt t="82492" x="3160713" y="5268913"/>
          <p14:tracePt t="82503" x="3241675" y="5268913"/>
          <p14:tracePt t="82515" x="3313113" y="5268913"/>
          <p14:tracePt t="82528" x="3367088" y="5286375"/>
          <p14:tracePt t="82544" x="3411538" y="5303838"/>
          <p14:tracePt t="82560" x="3429000" y="5313363"/>
          <p14:tracePt t="82577" x="3465513" y="5340350"/>
          <p14:tracePt t="82594" x="3473450" y="5357813"/>
          <p14:tracePt t="82610" x="3482975" y="5384800"/>
          <p14:tracePt t="82627" x="3490913" y="5411788"/>
          <p14:tracePt t="82644" x="3490913" y="5500688"/>
          <p14:tracePt t="82661" x="3490913" y="5537200"/>
          <p14:tracePt t="82677" x="3490913" y="5599113"/>
          <p14:tracePt t="82695" x="3482975" y="5634038"/>
          <p14:tracePt t="82710" x="3455988" y="5661025"/>
          <p14:tracePt t="82727" x="3419475" y="5688013"/>
          <p14:tracePt t="82743" x="3348038" y="5732463"/>
          <p14:tracePt t="82760" x="3027363" y="5857875"/>
          <p14:tracePt t="82777" x="2884488" y="5894388"/>
          <p14:tracePt t="82793" x="2687638" y="5902325"/>
          <p14:tracePt t="82810" x="2589213" y="5902325"/>
          <p14:tracePt t="82827" x="2517775" y="5884863"/>
          <p14:tracePt t="82843" x="2438400" y="5848350"/>
          <p14:tracePt t="82860" x="2312988" y="5732463"/>
          <p14:tracePt t="82877" x="2259013" y="5643563"/>
          <p14:tracePt t="82893" x="2232025" y="5518150"/>
          <p14:tracePt t="82912" x="2232025" y="5446713"/>
          <p14:tracePt t="82927" x="2241550" y="5384800"/>
          <p14:tracePt t="82944" x="2286000" y="5313363"/>
          <p14:tracePt t="82960" x="2419350" y="5197475"/>
          <p14:tracePt t="82977" x="2517775" y="5143500"/>
          <p14:tracePt t="82994" x="2616200" y="5099050"/>
          <p14:tracePt t="83010" x="2786063" y="5027613"/>
          <p14:tracePt t="83027" x="2840038" y="5010150"/>
          <p14:tracePt t="83044" x="2867025" y="5010150"/>
          <p14:tracePt t="83060" x="2894013" y="5010150"/>
          <p14:tracePt t="83078" x="2901950" y="5010150"/>
          <p14:tracePt t="84863" x="2911475" y="5010150"/>
          <p14:tracePt t="85535" x="2946400" y="5018088"/>
          <p14:tracePt t="85551" x="3017838" y="5054600"/>
          <p14:tracePt t="85562" x="3116263" y="5089525"/>
          <p14:tracePt t="85574" x="3259138" y="5153025"/>
          <p14:tracePt t="85593" x="3929063" y="5286375"/>
          <p14:tracePt t="85612" x="4187825" y="5322888"/>
          <p14:tracePt t="85626" x="4491038" y="5375275"/>
          <p14:tracePt t="85638" x="4768850" y="5402263"/>
          <p14:tracePt t="85654" x="5062538" y="5411788"/>
          <p14:tracePt t="85664" x="5357813" y="5429250"/>
          <p14:tracePt t="85677" x="5634038" y="5446713"/>
          <p14:tracePt t="85694" x="5875338" y="5446713"/>
          <p14:tracePt t="85710" x="6180138" y="5446713"/>
          <p14:tracePt t="85729" x="6276975" y="5419725"/>
          <p14:tracePt t="85744" x="6348413" y="5411788"/>
          <p14:tracePt t="85761" x="6411913" y="5402263"/>
          <p14:tracePt t="85777" x="6510338" y="5375275"/>
          <p14:tracePt t="85794" x="6554788" y="5367338"/>
          <p14:tracePt t="85810" x="6562725" y="5357813"/>
          <p14:tracePt t="85827" x="6581775" y="5348288"/>
          <p14:tracePt t="85844" x="6581775" y="5340350"/>
          <p14:tracePt t="85867" x="6572250" y="5340350"/>
          <p14:tracePt t="85945" x="6562725" y="5340350"/>
          <p14:tracePt t="85956" x="6545263" y="5340350"/>
          <p14:tracePt t="85969" x="6537325" y="5340350"/>
          <p14:tracePt t="85982" x="6527800" y="5340350"/>
          <p14:tracePt t="86008" x="6518275" y="5340350"/>
          <p14:tracePt t="86021" x="6510338" y="5340350"/>
          <p14:tracePt t="86033" x="6500813" y="5340350"/>
          <p14:tracePt t="86045" x="6491288" y="5340350"/>
          <p14:tracePt t="86061" x="6483350" y="5340350"/>
          <p14:tracePt t="86084" x="6473825" y="5340350"/>
          <p14:tracePt t="86110" x="6465888" y="5340350"/>
          <p14:tracePt t="86161" x="6456363" y="5340350"/>
          <p14:tracePt t="86174" x="6446838" y="5340350"/>
          <p14:tracePt t="86185" x="6438900" y="5340350"/>
          <p14:tracePt t="86201" x="6429375" y="5340350"/>
          <p14:tracePt t="86211" x="6402388" y="5340350"/>
          <p14:tracePt t="86230" x="6313488" y="5340350"/>
          <p14:tracePt t="86250" x="6276975" y="5340350"/>
          <p14:tracePt t="86262" x="6232525" y="5340350"/>
          <p14:tracePt t="86277" x="6170613" y="5340350"/>
          <p14:tracePt t="86294" x="6108700" y="5340350"/>
          <p14:tracePt t="86311" x="6054725" y="5340350"/>
          <p14:tracePt t="86327" x="5983288" y="5340350"/>
          <p14:tracePt t="86344" x="5795963" y="5313363"/>
          <p14:tracePt t="86360" x="5688013" y="5313363"/>
          <p14:tracePt t="86379" x="5634038" y="5313363"/>
          <p14:tracePt t="86394" x="5589588" y="5313363"/>
          <p14:tracePt t="86410" x="5554663" y="5313363"/>
          <p14:tracePt t="86427" x="5483225" y="5313363"/>
          <p14:tracePt t="86444" x="5456238" y="5313363"/>
          <p14:tracePt t="86460" x="5438775" y="5313363"/>
          <p14:tracePt t="86477" x="5411788" y="5322888"/>
          <p14:tracePt t="86494" x="5394325" y="5330825"/>
          <p14:tracePt t="86510" x="5384800" y="5330825"/>
          <p14:tracePt t="86530" x="5367338" y="5330825"/>
          <p14:tracePt t="86548" x="5357813" y="5330825"/>
          <p14:tracePt t="86569" x="5357813" y="5340350"/>
          <p14:tracePt t="86581" x="5357813" y="5348288"/>
          <p14:tracePt t="86670" x="5357813" y="5357813"/>
          <p14:tracePt t="86696" x="5375275" y="5384800"/>
          <p14:tracePt t="86713" x="5429250" y="5438775"/>
          <p14:tracePt t="86721" x="5500688" y="5527675"/>
          <p14:tracePt t="86735" x="5626100" y="5634038"/>
          <p14:tracePt t="86747" x="5786438" y="5786438"/>
          <p14:tracePt t="86762" x="6000750" y="5929313"/>
          <p14:tracePt t="86777" x="6161088" y="6018213"/>
          <p14:tracePt t="86794" x="6438900" y="6099175"/>
          <p14:tracePt t="86811" x="6545263" y="6108700"/>
          <p14:tracePt t="86827" x="6626225" y="6108700"/>
          <p14:tracePt t="86844" x="6715125" y="6099175"/>
          <p14:tracePt t="86861" x="6858000" y="6018213"/>
          <p14:tracePt t="86877" x="6911975" y="5973763"/>
          <p14:tracePt t="86893" x="6956425" y="5938838"/>
          <p14:tracePt t="86910" x="6991350" y="5857875"/>
          <p14:tracePt t="86928" x="7000875" y="5813425"/>
          <p14:tracePt t="86944" x="7000875" y="5759450"/>
          <p14:tracePt t="86960" x="6946900" y="5653088"/>
          <p14:tracePt t="86978" x="6894513" y="5608638"/>
          <p14:tracePt t="86994" x="6823075" y="5562600"/>
          <p14:tracePt t="87010" x="6616700" y="5483225"/>
          <p14:tracePt t="87028" x="6438900" y="5473700"/>
          <p14:tracePt t="87044" x="6188075" y="5456238"/>
          <p14:tracePt t="87060" x="5946775" y="5456238"/>
          <p14:tracePt t="87077" x="5394325" y="5456238"/>
          <p14:tracePt t="87094" x="5268913" y="5456238"/>
          <p14:tracePt t="87110" x="5170488" y="5456238"/>
          <p14:tracePt t="87127" x="5000625" y="5456238"/>
          <p14:tracePt t="87145" x="4965700" y="5456238"/>
          <p14:tracePt t="87160" x="4938713" y="5456238"/>
          <p14:tracePt t="87177" x="4902200" y="5456238"/>
          <p14:tracePt t="87195" x="4867275" y="5456238"/>
          <p14:tracePt t="87474" x="4795838" y="5446713"/>
          <p14:tracePt t="87485" x="4679950" y="5429250"/>
          <p14:tracePt t="87499" x="4518025" y="5394325"/>
          <p14:tracePt t="87512" x="4330700" y="5357813"/>
          <p14:tracePt t="87528" x="4089400" y="5303838"/>
          <p14:tracePt t="87544" x="3894138" y="5232400"/>
          <p14:tracePt t="87560" x="3581400" y="5089525"/>
          <p14:tracePt t="87577" x="3500438" y="5027613"/>
          <p14:tracePt t="87594" x="3438525" y="4983163"/>
          <p14:tracePt t="87610" x="3348038" y="4902200"/>
          <p14:tracePt t="87628" x="3322638" y="4867275"/>
          <p14:tracePt t="87644" x="3303588" y="4830763"/>
          <p14:tracePt t="87660" x="3303588" y="4776788"/>
          <p14:tracePt t="87678" x="3303588" y="4759325"/>
          <p14:tracePt t="87694" x="3303588" y="4751388"/>
          <p14:tracePt t="87710" x="3313113" y="4732338"/>
          <p14:tracePt t="87729" x="3340100" y="4714875"/>
          <p14:tracePt t="87744" x="3384550" y="4714875"/>
          <p14:tracePt t="87760" x="3455988" y="4687888"/>
          <p14:tracePt t="87778" x="3625850" y="4670425"/>
          <p14:tracePt t="87794" x="3705225" y="4670425"/>
          <p14:tracePt t="87811" x="3875088" y="4660900"/>
          <p14:tracePt t="87832" x="3919538" y="4660900"/>
          <p14:tracePt t="87845" x="3956050" y="4660900"/>
          <p14:tracePt t="87861" x="4000500" y="4660900"/>
          <p14:tracePt t="87877" x="4071938" y="4660900"/>
          <p14:tracePt t="87895" x="4098925" y="4660900"/>
          <p14:tracePt t="87910" x="4116388" y="4660900"/>
          <p14:tracePt t="87927" x="4133850" y="4660900"/>
          <p14:tracePt t="87944" x="4143375" y="4660900"/>
          <p14:tracePt t="87960" x="4152900" y="4660900"/>
          <p14:tracePt t="87978" x="4160838" y="4660900"/>
          <p14:tracePt t="87997" x="4160838" y="4679950"/>
          <p14:tracePt t="88851" x="4160838" y="4697413"/>
          <p14:tracePt t="88869" x="4108450" y="4894263"/>
          <p14:tracePt t="88889" x="4071938" y="5081588"/>
          <p14:tracePt t="88902" x="4062413" y="5259388"/>
          <p14:tracePt t="88914" x="4062413" y="5394325"/>
          <p14:tracePt t="88928" x="4062413" y="5483225"/>
          <p14:tracePt t="88940" x="4062413" y="5554663"/>
          <p14:tracePt t="88951" x="4071938" y="5608638"/>
          <p14:tracePt t="88965" x="4081463" y="5653088"/>
          <p14:tracePt t="88978" x="4116388" y="5697538"/>
          <p14:tracePt t="88994" x="4170363" y="5741988"/>
          <p14:tracePt t="89010" x="4241800" y="5795963"/>
          <p14:tracePt t="89028" x="4429125" y="5902325"/>
          <p14:tracePt t="89044" x="4500563" y="5929313"/>
          <p14:tracePt t="89060" x="4589463" y="5965825"/>
          <p14:tracePt t="89077" x="4768850" y="5983288"/>
          <p14:tracePt t="89095" x="4875213" y="5991225"/>
          <p14:tracePt t="89111" x="4983163" y="5991225"/>
          <p14:tracePt t="89127" x="5180013" y="5956300"/>
          <p14:tracePt t="89144" x="5251450" y="5938838"/>
          <p14:tracePt t="89161" x="5303838" y="5919788"/>
          <p14:tracePt t="89178" x="5330825" y="5911850"/>
          <p14:tracePt t="89194" x="5384800" y="5884863"/>
          <p14:tracePt t="89210" x="5384800" y="5875338"/>
          <p14:tracePt t="89227" x="5402263" y="5867400"/>
          <p14:tracePt t="89246" x="5402263" y="5857875"/>
          <p14:tracePt t="89289" x="5402263" y="584835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12" y="463824"/>
            <a:ext cx="10972800" cy="1143000"/>
          </a:xfrm>
        </p:spPr>
        <p:txBody>
          <a:bodyPr/>
          <a:lstStyle/>
          <a:p>
            <a:pPr rtl="0"/>
            <a:r>
              <a:rPr lang="en-US" alt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Output (Efferent) Signals from the </a:t>
            </a:r>
            <a:r>
              <a:rPr lang="en-US" alt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Cerebellum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5" y="1726320"/>
            <a:ext cx="10972800" cy="701570"/>
          </a:xfrm>
        </p:spPr>
        <p:txBody>
          <a:bodyPr>
            <a:noAutofit/>
          </a:bodyPr>
          <a:lstStyle/>
          <a:p>
            <a:pPr marL="0" indent="0" algn="ctr" rtl="0">
              <a:buNone/>
              <a:defRPr/>
            </a:pPr>
            <a:r>
              <a:rPr lang="en-US" sz="2800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Three </a:t>
            </a:r>
            <a:r>
              <a:rPr lang="en-US" sz="2800" dirty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cerebellar </a:t>
            </a:r>
            <a:r>
              <a:rPr lang="en-US" sz="2800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nuclei</a:t>
            </a:r>
          </a:p>
          <a:p>
            <a:pPr marL="0" indent="0" algn="just" rtl="0">
              <a:buNone/>
              <a:defRPr/>
            </a:pPr>
            <a:endParaRPr lang="en-US" sz="2800" dirty="0" smtClean="0">
              <a:solidFill>
                <a:schemeClr val="accent4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  <a:defRPr/>
            </a:pPr>
            <a:endParaRPr lang="en-US" sz="2800" u="sng" dirty="0">
              <a:solidFill>
                <a:srgbClr val="00B0F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338962" y="6446402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6956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14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17098610"/>
              </p:ext>
            </p:extLst>
          </p:nvPr>
        </p:nvGraphicFramePr>
        <p:xfrm>
          <a:off x="901592" y="2349061"/>
          <a:ext cx="10402284" cy="383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11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88" x="5170488" y="3894138"/>
          <p14:tracePt t="1003" x="5153025" y="3894138"/>
          <p14:tracePt t="1034" x="5108575" y="3894138"/>
          <p14:tracePt t="1042" x="4965700" y="3894138"/>
          <p14:tracePt t="1054" x="4670425" y="3894138"/>
          <p14:tracePt t="1066" x="4303713" y="3875088"/>
          <p14:tracePt t="1079" x="3884613" y="3857625"/>
          <p14:tracePt t="1091" x="3509963" y="3813175"/>
          <p14:tracePt t="1105" x="3160713" y="3759200"/>
          <p14:tracePt t="1122" x="2867025" y="3670300"/>
          <p14:tracePt t="1138" x="2276475" y="3402013"/>
          <p14:tracePt t="1156" x="2187575" y="3348038"/>
          <p14:tracePt t="1171" x="2125663" y="3286125"/>
          <p14:tracePt t="1188" x="2054225" y="3179763"/>
          <p14:tracePt t="1206" x="2044700" y="3133725"/>
          <p14:tracePt t="1221" x="2044700" y="3071813"/>
          <p14:tracePt t="1238" x="2054225" y="3027363"/>
          <p14:tracePt t="1255" x="2098675" y="2965450"/>
          <p14:tracePt t="1272" x="2160588" y="2928938"/>
          <p14:tracePt t="1288" x="2241550" y="2901950"/>
          <p14:tracePt t="1305" x="2509838" y="2874963"/>
          <p14:tracePt t="1322" x="2697163" y="2874963"/>
          <p14:tracePt t="1338" x="2938463" y="2919413"/>
          <p14:tracePt t="1355" x="3446463" y="3143250"/>
          <p14:tracePt t="1372" x="3633788" y="3232150"/>
          <p14:tracePt t="1388" x="3751263" y="3313113"/>
          <p14:tracePt t="1405" x="3919538" y="3429000"/>
          <p14:tracePt t="1424" x="3983038" y="3482975"/>
          <p14:tracePt t="1438" x="4027488" y="3544888"/>
          <p14:tracePt t="1455" x="4089400" y="3589338"/>
          <p14:tracePt t="1472" x="4143375" y="3679825"/>
          <p14:tracePt t="1488" x="4160838" y="3705225"/>
          <p14:tracePt t="1505" x="4170363" y="3714750"/>
          <p14:tracePt t="1521" x="4170363" y="3732213"/>
          <p14:tracePt t="1538" x="4170363" y="3741738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386260" y="643063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53794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8" y="1296400"/>
            <a:ext cx="6352136" cy="42530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/>
          <a:stretch/>
        </p:blipFill>
        <p:spPr>
          <a:xfrm>
            <a:off x="7236365" y="1268649"/>
            <a:ext cx="4224639" cy="42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5040" x="5411788" y="5840413"/>
          <p14:tracePt t="35175" x="5438775" y="5830888"/>
          <p14:tracePt t="35188" x="5537200" y="5768975"/>
          <p14:tracePt t="35200" x="5741988" y="5643563"/>
          <p14:tracePt t="35214" x="6037263" y="5411788"/>
          <p14:tracePt t="35227" x="6313488" y="5187950"/>
          <p14:tracePt t="35244" x="6518275" y="4991100"/>
          <p14:tracePt t="35255" x="6653213" y="4875213"/>
          <p14:tracePt t="35271" x="6732588" y="4768850"/>
          <p14:tracePt t="35288" x="6796088" y="4652963"/>
          <p14:tracePt t="35305" x="6804025" y="4589463"/>
          <p14:tracePt t="35321" x="6804025" y="4527550"/>
          <p14:tracePt t="35338" x="6786563" y="4473575"/>
          <p14:tracePt t="35354" x="6599238" y="4303713"/>
          <p14:tracePt t="35371" x="6456363" y="4224338"/>
          <p14:tracePt t="35387" x="6296025" y="4152900"/>
          <p14:tracePt t="35404" x="5929313" y="4037013"/>
          <p14:tracePt t="35421" x="5751513" y="4027488"/>
          <p14:tracePt t="35437" x="5554663" y="4027488"/>
          <p14:tracePt t="35454" x="4938713" y="4071938"/>
          <p14:tracePt t="35471" x="4759325" y="4098925"/>
          <p14:tracePt t="35487" x="4633913" y="4125913"/>
          <p14:tracePt t="35504" x="4456113" y="4143375"/>
          <p14:tracePt t="35521" x="4411663" y="4143375"/>
          <p14:tracePt t="35537" x="4375150" y="4143375"/>
          <p14:tracePt t="35554" x="4330700" y="4143375"/>
          <p14:tracePt t="35572" x="4313238" y="4143375"/>
          <p14:tracePt t="35589" x="4303713" y="4143375"/>
          <p14:tracePt t="35605" x="4251325" y="4062413"/>
          <p14:tracePt t="35622" x="4224338" y="4010025"/>
          <p14:tracePt t="35637" x="4187825" y="3946525"/>
          <p14:tracePt t="35654" x="4152900" y="3875088"/>
          <p14:tracePt t="35671" x="4133850" y="3714750"/>
          <p14:tracePt t="35687" x="4133850" y="3625850"/>
          <p14:tracePt t="35704" x="4160838" y="3509963"/>
          <p14:tracePt t="35721" x="4251325" y="3313113"/>
          <p14:tracePt t="35738" x="4286250" y="3251200"/>
          <p14:tracePt t="35755" x="4330700" y="3197225"/>
          <p14:tracePt t="35771" x="4429125" y="3071813"/>
          <p14:tracePt t="35788" x="4491038" y="3017838"/>
          <p14:tracePt t="35805" x="4562475" y="2946400"/>
          <p14:tracePt t="35821" x="4652963" y="2867025"/>
          <p14:tracePt t="35838" x="4867275" y="2679700"/>
          <p14:tracePt t="35854" x="4919663" y="2625725"/>
          <p14:tracePt t="35871" x="4965700" y="2562225"/>
          <p14:tracePt t="35890" x="4965700" y="2554288"/>
          <p14:tracePt t="35915" x="4902200" y="2554288"/>
          <p14:tracePt t="35929" x="4776788" y="2562225"/>
          <p14:tracePt t="35940" x="4625975" y="2608263"/>
          <p14:tracePt t="35954" x="4429125" y="2679700"/>
          <p14:tracePt t="35971" x="4205288" y="2751138"/>
          <p14:tracePt t="35988" x="3840163" y="2901950"/>
          <p14:tracePt t="36004" x="3705225" y="2982913"/>
          <p14:tracePt t="36020" x="3554413" y="3081338"/>
          <p14:tracePt t="36038" x="3384550" y="3241675"/>
          <p14:tracePt t="36055" x="3303588" y="3330575"/>
          <p14:tracePt t="36071" x="3251200" y="3419475"/>
          <p14:tracePt t="36088" x="3197225" y="3509963"/>
          <p14:tracePt t="36104" x="3125788" y="3697288"/>
          <p14:tracePt t="36121" x="3089275" y="3813175"/>
          <p14:tracePt t="36138" x="3062288" y="3929063"/>
          <p14:tracePt t="36154" x="3027363" y="4179888"/>
          <p14:tracePt t="36172" x="3027363" y="4259263"/>
          <p14:tracePt t="36188" x="3054350" y="4375150"/>
          <p14:tracePt t="36208" x="3081338" y="4429125"/>
          <p14:tracePt t="36221" x="3116263" y="4483100"/>
          <p14:tracePt t="36238" x="3179763" y="4554538"/>
          <p14:tracePt t="36254" x="3340100" y="4697413"/>
          <p14:tracePt t="36272" x="3438525" y="4776788"/>
          <p14:tracePt t="36287" x="3581400" y="4848225"/>
          <p14:tracePt t="36304" x="3776663" y="4929188"/>
          <p14:tracePt t="36321" x="4251325" y="5018088"/>
          <p14:tracePt t="36337" x="4483100" y="5045075"/>
          <p14:tracePt t="36354" x="4679950" y="5054600"/>
          <p14:tracePt t="36371" x="4991100" y="5062538"/>
          <p14:tracePt t="36388" x="5081588" y="5062538"/>
          <p14:tracePt t="36404" x="5180013" y="5062538"/>
          <p14:tracePt t="36421" x="5340350" y="5037138"/>
          <p14:tracePt t="36438" x="5402263" y="5000625"/>
          <p14:tracePt t="36454" x="5473700" y="4965700"/>
          <p14:tracePt t="36471" x="5545138" y="4894263"/>
          <p14:tracePt t="36488" x="5643563" y="4786313"/>
          <p14:tracePt t="36504" x="5724525" y="4652963"/>
          <p14:tracePt t="36521" x="5929313" y="4062413"/>
          <p14:tracePt t="36538" x="5983288" y="3554413"/>
          <p14:tracePt t="36554" x="5983288" y="3295650"/>
          <p14:tracePt t="36571" x="5973763" y="3133725"/>
          <p14:tracePt t="36589" x="5884863" y="2965450"/>
          <p14:tracePt t="36605" x="5840413" y="2928938"/>
          <p14:tracePt t="36621" x="5768975" y="2884488"/>
          <p14:tracePt t="36638" x="5572125" y="2857500"/>
          <p14:tracePt t="36655" x="5465763" y="2857500"/>
          <p14:tracePt t="36671" x="5384800" y="2867025"/>
          <p14:tracePt t="36687" x="5187950" y="2965450"/>
          <p14:tracePt t="36705" x="5108575" y="3009900"/>
          <p14:tracePt t="36723" x="5027613" y="3062288"/>
          <p14:tracePt t="36738" x="4983163" y="3108325"/>
          <p14:tracePt t="36754" x="4919663" y="3160713"/>
          <p14:tracePt t="36771" x="4919663" y="3179763"/>
          <p14:tracePt t="36788" x="4911725" y="3187700"/>
          <p14:tracePt t="36804" x="4911725" y="3197225"/>
          <p14:tracePt t="36821" x="4911725" y="3205163"/>
          <p14:tracePt t="36837" x="4911725" y="3197225"/>
          <p14:tracePt t="37063" x="4911725" y="3152775"/>
          <p14:tracePt t="37075" x="4911725" y="3071813"/>
          <p14:tracePt t="37088" x="4911725" y="2938463"/>
          <p14:tracePt t="37101" x="4911725" y="2822575"/>
          <p14:tracePt t="37114" x="4911725" y="2714625"/>
          <p14:tracePt t="37126" x="4902200" y="2633663"/>
          <p14:tracePt t="37143" x="4902200" y="2562225"/>
          <p14:tracePt t="37154" x="4884738" y="2473325"/>
          <p14:tracePt t="37171" x="4884738" y="2419350"/>
          <p14:tracePt t="37188" x="4884738" y="2303463"/>
          <p14:tracePt t="37205" x="4884738" y="2268538"/>
          <p14:tracePt t="37221" x="4875213" y="2241550"/>
          <p14:tracePt t="37237" x="4875213" y="2205038"/>
          <p14:tracePt t="37256" x="4875213" y="2197100"/>
          <p14:tracePt t="37271" x="4867275" y="2187575"/>
          <p14:tracePt t="37287" x="4857750" y="2187575"/>
          <p14:tracePt t="37432" x="4857750" y="2205038"/>
          <p14:tracePt t="37667" x="4786313" y="2732088"/>
          <p14:tracePt t="37687" x="4768850" y="3214688"/>
          <p14:tracePt t="37700" x="4751388" y="3705225"/>
          <p14:tracePt t="37713" x="4751388" y="4089400"/>
          <p14:tracePt t="37725" x="4751388" y="4330700"/>
          <p14:tracePt t="37739" x="4751388" y="4500563"/>
          <p14:tracePt t="37754" x="4759325" y="4705350"/>
          <p14:tracePt t="37771" x="4795838" y="4919663"/>
          <p14:tracePt t="37787" x="4822825" y="5322888"/>
          <p14:tracePt t="37804" x="4822825" y="5438775"/>
          <p14:tracePt t="37821" x="4830763" y="5518150"/>
          <p14:tracePt t="37837" x="4840288" y="5589588"/>
          <p14:tracePt t="37854" x="4840288" y="5599113"/>
          <p14:tracePt t="37871" x="4840288" y="5589588"/>
          <p14:tracePt t="38375" x="4875213" y="5500688"/>
          <p14:tracePt t="38388" x="4919663" y="5313363"/>
          <p14:tracePt t="38407" x="5072063" y="4589463"/>
          <p14:tracePt t="38426" x="5099050" y="4429125"/>
          <p14:tracePt t="38439" x="5108575" y="4313238"/>
          <p14:tracePt t="38452" x="5116513" y="4160838"/>
          <p14:tracePt t="38465" x="5116513" y="4062413"/>
          <p14:tracePt t="38477" x="5116513" y="3956050"/>
          <p14:tracePt t="38492" x="5116513" y="3848100"/>
          <p14:tracePt t="38509" x="5116513" y="3759200"/>
          <p14:tracePt t="38521" x="5116513" y="3670300"/>
          <p14:tracePt t="38538" x="5089525" y="3465513"/>
          <p14:tracePt t="38555" x="5072063" y="3367088"/>
          <p14:tracePt t="38571" x="5054600" y="3276600"/>
          <p14:tracePt t="38589" x="5010150" y="3125788"/>
          <p14:tracePt t="38606" x="5000625" y="3071813"/>
          <p14:tracePt t="38621" x="5000625" y="3036888"/>
          <p14:tracePt t="38638" x="5000625" y="3009900"/>
          <p14:tracePt t="38654" x="4991100" y="3000375"/>
          <p14:tracePt t="38671" x="4983163" y="3000375"/>
          <p14:tracePt t="38708" x="4983163" y="3017838"/>
          <p14:tracePt t="38725" x="4956175" y="3143250"/>
          <p14:tracePt t="38733" x="4956175" y="3357563"/>
          <p14:tracePt t="38745" x="4946650" y="3795713"/>
          <p14:tracePt t="38759" x="4946650" y="4232275"/>
          <p14:tracePt t="38772" x="4946650" y="4589463"/>
          <p14:tracePt t="38788" x="4929188" y="5010150"/>
          <p14:tracePt t="38805" x="4929188" y="5348288"/>
          <p14:tracePt t="38821" x="4911725" y="5661025"/>
          <p14:tracePt t="38839" x="4911725" y="5724525"/>
          <p14:tracePt t="38854" x="4911725" y="5759450"/>
          <p14:tracePt t="38871" x="4911725" y="5776913"/>
          <p14:tracePt t="38890" x="4911725" y="5786438"/>
          <p14:tracePt t="38905" x="4911725" y="5776913"/>
          <p14:tracePt t="38949" x="4911725" y="5724525"/>
          <p14:tracePt t="38963" x="4894263" y="5589588"/>
          <p14:tracePt t="38974" x="4894263" y="5303838"/>
          <p14:tracePt t="38988" x="4894263" y="4795838"/>
          <p14:tracePt t="39000" x="4884738" y="4330700"/>
          <p14:tracePt t="39014" x="4884738" y="3973513"/>
          <p14:tracePt t="39025" x="4867275" y="3608388"/>
          <p14:tracePt t="39044" x="4867275" y="3027363"/>
          <p14:tracePt t="39065" x="4867275" y="2894013"/>
          <p14:tracePt t="39076" x="4867275" y="2803525"/>
          <p14:tracePt t="39090" x="4867275" y="2705100"/>
          <p14:tracePt t="39104" x="4884738" y="2633663"/>
          <p14:tracePt t="39122" x="4902200" y="2581275"/>
          <p14:tracePt t="39138" x="4902200" y="2554288"/>
          <p14:tracePt t="39155" x="4902200" y="2536825"/>
          <p14:tracePt t="39171" x="4902200" y="2562225"/>
          <p14:tracePt t="39204" x="4902200" y="2660650"/>
          <p14:tracePt t="39217" x="4894263" y="2795588"/>
          <p14:tracePt t="39230" x="4894263" y="3036888"/>
          <p14:tracePt t="39243" x="4894263" y="3330575"/>
          <p14:tracePt t="39255" x="4884738" y="3625850"/>
          <p14:tracePt t="39271" x="4884738" y="3965575"/>
          <p14:tracePt t="39287" x="4867275" y="4259263"/>
          <p14:tracePt t="39304" x="4867275" y="4554538"/>
          <p14:tracePt t="39322" x="4857750" y="4625975"/>
          <p14:tracePt t="39338" x="4857750" y="4670425"/>
          <p14:tracePt t="39354" x="4840288" y="4724400"/>
          <p14:tracePt t="39372" x="4840288" y="4741863"/>
          <p14:tracePt t="39388" x="4840288" y="4751388"/>
          <p14:tracePt t="39404" x="4840288" y="4768850"/>
          <p14:tracePt t="39422" x="4840288" y="4776788"/>
          <p14:tracePt t="39437" x="4840288" y="4751388"/>
          <p14:tracePt t="39995" x="4848225" y="4705350"/>
          <p14:tracePt t="40008" x="4857750" y="4643438"/>
          <p14:tracePt t="40020" x="4867275" y="4581525"/>
          <p14:tracePt t="40033" x="4867275" y="4537075"/>
          <p14:tracePt t="40046" x="4867275" y="4473575"/>
          <p14:tracePt t="40059" x="4867275" y="4411663"/>
          <p14:tracePt t="40072" x="4867275" y="4357688"/>
          <p14:tracePt t="40087" x="4867275" y="4295775"/>
          <p14:tracePt t="40105" x="4857750" y="4232275"/>
          <p14:tracePt t="40121" x="4840288" y="4143375"/>
          <p14:tracePt t="40138" x="4830763" y="4108450"/>
          <p14:tracePt t="40154" x="4822825" y="4071938"/>
          <p14:tracePt t="40171" x="4813300" y="4037013"/>
          <p14:tracePt t="40188" x="4813300" y="4027488"/>
          <p14:tracePt t="40206" x="4803775" y="4000500"/>
          <p14:tracePt t="40225" x="4803775" y="3983038"/>
          <p14:tracePt t="40238" x="4803775" y="3973513"/>
          <p14:tracePt t="40263" x="4803775" y="3965575"/>
          <p14:tracePt t="40289" x="4803775" y="3956050"/>
          <p14:tracePt t="40306" x="4803775" y="3946525"/>
          <p14:tracePt t="40314" x="4803775" y="3919538"/>
          <p14:tracePt t="40326" x="4803775" y="3902075"/>
          <p14:tracePt t="40339" x="4803775" y="3884613"/>
          <p14:tracePt t="40354" x="4803775" y="3867150"/>
          <p14:tracePt t="40371" x="4803775" y="3857625"/>
          <p14:tracePt t="40388" x="4803775" y="3848100"/>
          <p14:tracePt t="40404" x="4803775" y="3840163"/>
          <p14:tracePt t="40421" x="4803775" y="3830638"/>
          <p14:tracePt t="40438" x="4803775" y="3822700"/>
          <p14:tracePt t="40455" x="4795838" y="3822700"/>
          <p14:tracePt t="40479" x="4795838" y="3813175"/>
          <p14:tracePt t="40862" x="4795838" y="3803650"/>
          <p14:tracePt t="40874" x="4795838" y="3795713"/>
          <p14:tracePt t="40886" x="4795838" y="3776663"/>
          <p14:tracePt t="40900" x="4795838" y="3768725"/>
          <p14:tracePt t="40914" x="4795838" y="3759200"/>
          <p14:tracePt t="40925" x="4795838" y="3751263"/>
          <p14:tracePt t="40943" x="4786313" y="3741738"/>
          <p14:tracePt t="40963" x="4776788" y="3732213"/>
          <p14:tracePt t="40990" x="4768850" y="3732213"/>
          <p14:tracePt t="41014" x="4759325" y="3732213"/>
          <p14:tracePt t="41066" x="4751388" y="3741738"/>
          <p14:tracePt t="41117" x="4751388" y="3751263"/>
          <p14:tracePt t="41130" x="4751388" y="3759200"/>
          <p14:tracePt t="41148" x="4751388" y="3786188"/>
          <p14:tracePt t="41169" x="4751388" y="3795713"/>
          <p14:tracePt t="41182" x="4751388" y="3813175"/>
          <p14:tracePt t="41193" x="4751388" y="3822700"/>
          <p14:tracePt t="41206" x="4751388" y="3830638"/>
          <p14:tracePt t="41231" x="4751388" y="3840163"/>
          <p14:tracePt t="41245" x="4759325" y="3840163"/>
          <p14:tracePt t="41260" x="4759325" y="3848100"/>
          <p14:tracePt t="41271" x="4768850" y="3848100"/>
          <p14:tracePt t="41309" x="4776788" y="3848100"/>
          <p14:tracePt t="41321" x="4786313" y="3848100"/>
          <p14:tracePt t="41347" x="4795838" y="3848100"/>
          <p14:tracePt t="41364" x="4803775" y="3848100"/>
          <p14:tracePt t="41372" x="4813300" y="3840163"/>
          <p14:tracePt t="41411" x="4813300" y="3822700"/>
          <p14:tracePt t="41422" x="4813300" y="3813175"/>
          <p14:tracePt t="41435" x="4813300" y="3795713"/>
          <p14:tracePt t="41449" x="4813300" y="3776663"/>
          <p14:tracePt t="41467" x="4813300" y="3768725"/>
          <p14:tracePt t="41486" x="4813300" y="3759200"/>
          <p14:tracePt t="41512" x="4803775" y="3759200"/>
          <p14:tracePt t="41537" x="4795838" y="3759200"/>
          <p14:tracePt t="41550" x="4786313" y="3759200"/>
          <p14:tracePt t="41569" x="4768850" y="3759200"/>
          <p14:tracePt t="41589" x="4759325" y="3759200"/>
          <p14:tracePt t="41602" x="4759325" y="3768725"/>
          <p14:tracePt t="41614" x="4741863" y="3786188"/>
          <p14:tracePt t="41626" x="4741863" y="3795713"/>
          <p14:tracePt t="41639" x="4732338" y="3803650"/>
          <p14:tracePt t="41654" x="4724400" y="3822700"/>
          <p14:tracePt t="41671" x="4724400" y="3830638"/>
          <p14:tracePt t="41687" x="4724400" y="3857625"/>
          <p14:tracePt t="41705" x="4724400" y="3867150"/>
          <p14:tracePt t="41721" x="4741863" y="3884613"/>
          <p14:tracePt t="41742" x="4759325" y="3884613"/>
          <p14:tracePt t="41755" x="4768850" y="3884613"/>
          <p14:tracePt t="41771" x="4786313" y="3884613"/>
          <p14:tracePt t="41788" x="4822825" y="3884613"/>
          <p14:tracePt t="41806" x="4840288" y="3884613"/>
          <p14:tracePt t="41821" x="4857750" y="3884613"/>
          <p14:tracePt t="41847" x="4867275" y="3857625"/>
          <p14:tracePt t="41856" x="4875213" y="3830638"/>
          <p14:tracePt t="41871" x="4884738" y="3795713"/>
          <p14:tracePt t="41889" x="4884738" y="3697288"/>
          <p14:tracePt t="41906" x="4884738" y="3660775"/>
          <p14:tracePt t="41922" x="4884738" y="3643313"/>
          <p14:tracePt t="41938" x="4875213" y="3625850"/>
          <p14:tracePt t="41954" x="4857750" y="3616325"/>
          <p14:tracePt t="41973" x="4840288" y="3616325"/>
          <p14:tracePt t="41988" x="4830763" y="3616325"/>
          <p14:tracePt t="42004" x="4803775" y="3616325"/>
          <p14:tracePt t="42023" x="4786313" y="3616325"/>
          <p14:tracePt t="42038" x="4776788" y="3616325"/>
          <p14:tracePt t="42054" x="4759325" y="3616325"/>
          <p14:tracePt t="42074" x="4759325" y="3633788"/>
          <p14:tracePt t="42088" x="4751388" y="3643313"/>
          <p14:tracePt t="42105" x="4741863" y="3687763"/>
          <p14:tracePt t="42124" x="4732338" y="3714750"/>
          <p14:tracePt t="42138" x="4732338" y="3732213"/>
          <p14:tracePt t="42154" x="4732338" y="3751263"/>
          <p14:tracePt t="42171" x="4732338" y="3768725"/>
          <p14:tracePt t="42188" x="4732338" y="3786188"/>
          <p14:tracePt t="42206" x="4759325" y="3795713"/>
          <p14:tracePt t="42225" x="4776788" y="3803650"/>
          <p14:tracePt t="42239" x="4803775" y="3813175"/>
          <p14:tracePt t="42254" x="4822825" y="3822700"/>
          <p14:tracePt t="42271" x="4848225" y="3822700"/>
          <p14:tracePt t="42288" x="4875213" y="3822700"/>
          <p14:tracePt t="42305" x="4884738" y="3822700"/>
          <p14:tracePt t="42321" x="4894263" y="3822700"/>
          <p14:tracePt t="42338" x="4911725" y="3822700"/>
          <p14:tracePt t="42354" x="4919663" y="3822700"/>
          <p14:tracePt t="42392" x="4929188" y="3822700"/>
          <p14:tracePt t="42431" x="4919663" y="3822700"/>
          <p14:tracePt t="42571" x="4911725" y="3830638"/>
          <p14:tracePt t="42595" x="4902200" y="3830638"/>
          <p14:tracePt t="42610" x="4894263" y="3848100"/>
          <p14:tracePt t="42626" x="4875213" y="3848100"/>
          <p14:tracePt t="42635" x="4867275" y="3848100"/>
          <p14:tracePt t="42646" x="4848225" y="3857625"/>
          <p14:tracePt t="42660" x="4830763" y="3857625"/>
          <p14:tracePt t="42673" x="4822825" y="3857625"/>
          <p14:tracePt t="42688" x="4795838" y="3857625"/>
          <p14:tracePt t="42704" x="4776788" y="3857625"/>
          <p14:tracePt t="42721" x="4751388" y="3857625"/>
          <p14:tracePt t="42738" x="4732338" y="3840163"/>
          <p14:tracePt t="42754" x="4724400" y="3822700"/>
          <p14:tracePt t="42774" x="4714875" y="3813175"/>
          <p14:tracePt t="42788" x="4714875" y="3795713"/>
          <p14:tracePt t="42804" x="4714875" y="3786188"/>
          <p14:tracePt t="42821" x="4714875" y="3768725"/>
          <p14:tracePt t="42838" x="4714875" y="3732213"/>
          <p14:tracePt t="42855" x="4724400" y="3724275"/>
          <p14:tracePt t="42871" x="4741863" y="3705225"/>
          <p14:tracePt t="42889" x="4759325" y="3697288"/>
          <p14:tracePt t="42914" x="4768850" y="3697288"/>
          <p14:tracePt t="42944" x="4786313" y="3697288"/>
          <p14:tracePt t="42953" x="4795838" y="3697288"/>
          <p14:tracePt t="42965" x="4803775" y="3697288"/>
          <p14:tracePt t="42978" x="4813300" y="3697288"/>
          <p14:tracePt t="42992" x="4822825" y="3697288"/>
          <p14:tracePt t="43006" x="4830763" y="3697288"/>
          <p14:tracePt t="43021" x="4840288" y="3697288"/>
          <p14:tracePt t="43042" x="4848225" y="3714750"/>
          <p14:tracePt t="43067" x="4857750" y="3724275"/>
          <p14:tracePt t="43081" x="4867275" y="3741738"/>
          <p14:tracePt t="43093" x="4867275" y="3751263"/>
          <p14:tracePt t="43106" x="4875213" y="3776663"/>
          <p14:tracePt t="43122" x="4875213" y="3795713"/>
          <p14:tracePt t="43138" x="4875213" y="3803650"/>
          <p14:tracePt t="43155" x="4875213" y="3830638"/>
          <p14:tracePt t="43172" x="4875213" y="3848100"/>
          <p14:tracePt t="43195" x="4867275" y="3848100"/>
          <p14:tracePt t="43220" x="4867275" y="3857625"/>
          <p14:tracePt t="43234" x="4848225" y="3857625"/>
          <p14:tracePt t="43245" x="4830763" y="3857625"/>
          <p14:tracePt t="43264" x="4803775" y="3857625"/>
          <p14:tracePt t="43272" x="4786313" y="3857625"/>
          <p14:tracePt t="43288" x="4768850" y="3857625"/>
          <p14:tracePt t="43305" x="4732338" y="3857625"/>
          <p14:tracePt t="43323" x="4724400" y="3857625"/>
          <p14:tracePt t="43349" x="4714875" y="3848100"/>
          <p14:tracePt t="43366" x="4697413" y="3803650"/>
          <p14:tracePt t="43386" x="4687888" y="3768725"/>
          <p14:tracePt t="43399" x="4687888" y="3741738"/>
          <p14:tracePt t="43412" x="4687888" y="3714750"/>
          <p14:tracePt t="43425" x="4687888" y="3687763"/>
          <p14:tracePt t="43438" x="4687888" y="3660775"/>
          <p14:tracePt t="43454" x="4705350" y="3643313"/>
          <p14:tracePt t="43471" x="4732338" y="3598863"/>
          <p14:tracePt t="43489" x="4751388" y="3581400"/>
          <p14:tracePt t="43504" x="4759325" y="3571875"/>
          <p14:tracePt t="43521" x="4786313" y="3562350"/>
          <p14:tracePt t="43538" x="4830763" y="3562350"/>
          <p14:tracePt t="43555" x="4867275" y="3562350"/>
          <p14:tracePt t="43571" x="4894263" y="3562350"/>
          <p14:tracePt t="43589" x="4919663" y="3562350"/>
          <p14:tracePt t="43606" x="4938713" y="3571875"/>
          <p14:tracePt t="43622" x="4956175" y="3608388"/>
          <p14:tracePt t="43638" x="4983163" y="3687763"/>
          <p14:tracePt t="43655" x="4983163" y="3724275"/>
          <p14:tracePt t="43671" x="4983163" y="3751263"/>
          <p14:tracePt t="43688" x="4973638" y="3840163"/>
          <p14:tracePt t="43706" x="4956175" y="3894138"/>
          <p14:tracePt t="43721" x="4938713" y="3938588"/>
          <p14:tracePt t="43738" x="4911725" y="3965575"/>
          <p14:tracePt t="43754" x="4894263" y="3990975"/>
          <p14:tracePt t="43771" x="4875213" y="4000500"/>
          <p14:tracePt t="43788" x="4867275" y="4010025"/>
          <p14:tracePt t="43806" x="4857750" y="4010025"/>
          <p14:tracePt t="43822" x="4848225" y="4010025"/>
          <p14:tracePt t="43838" x="4840288" y="4010025"/>
          <p14:tracePt t="43855" x="4830763" y="4010025"/>
          <p14:tracePt t="43883" x="4822825" y="4010025"/>
          <p14:tracePt t="43973" x="4803775" y="4010025"/>
          <p14:tracePt t="44559" x="4786313" y="4010025"/>
          <p14:tracePt t="44572" x="4768850" y="4010025"/>
          <p14:tracePt t="44585" x="4751388" y="4010025"/>
          <p14:tracePt t="44597" x="4741863" y="4010025"/>
          <p14:tracePt t="44609" x="4724400" y="4010025"/>
          <p14:tracePt t="44628" x="4697413" y="4010025"/>
          <p14:tracePt t="44648" x="4687888" y="4010025"/>
          <p14:tracePt t="44673" x="4679950" y="4010025"/>
          <p14:tracePt t="44686" x="4670425" y="4010025"/>
          <p14:tracePt t="44712" x="4660900" y="4000500"/>
          <p14:tracePt t="44750" x="4660900" y="3990975"/>
          <p14:tracePt t="44788" x="4660900" y="3973513"/>
          <p14:tracePt t="44814" x="4660900" y="3956050"/>
          <p14:tracePt t="44827" x="4660900" y="3938588"/>
          <p14:tracePt t="44844" x="4660900" y="3919538"/>
          <p14:tracePt t="44853" x="4660900" y="3902075"/>
          <p14:tracePt t="44865" x="4660900" y="3884613"/>
          <p14:tracePt t="44877" x="4660900" y="3857625"/>
          <p14:tracePt t="44890" x="4660900" y="3840163"/>
          <p14:tracePt t="44906" x="4660900" y="3830638"/>
          <p14:tracePt t="44921" x="4670425" y="3822700"/>
          <p14:tracePt t="44938" x="4670425" y="3813175"/>
          <p14:tracePt t="44955" x="4679950" y="3803650"/>
          <p14:tracePt t="44979" x="4687888" y="3803650"/>
          <p14:tracePt t="45019" x="4697413" y="3803650"/>
          <p14:tracePt t="45030" x="4705350" y="3795713"/>
          <p14:tracePt t="45058" x="4724400" y="3795713"/>
          <p14:tracePt t="45069" x="4732338" y="3795713"/>
          <p14:tracePt t="45081" x="4751388" y="3795713"/>
          <p14:tracePt t="45094" x="4759325" y="3795713"/>
          <p14:tracePt t="45106" x="4776788" y="3795713"/>
          <p14:tracePt t="45121" x="4786313" y="3795713"/>
          <p14:tracePt t="45163" x="4786313" y="3803650"/>
          <p14:tracePt t="45182" x="4795838" y="3822700"/>
          <p14:tracePt t="45196" x="4803775" y="3830638"/>
          <p14:tracePt t="45209" x="4803775" y="3848100"/>
          <p14:tracePt t="45221" x="4803775" y="3867150"/>
          <p14:tracePt t="45234" x="4803775" y="3884613"/>
          <p14:tracePt t="45248" x="4813300" y="3902075"/>
          <p14:tracePt t="45265" x="4813300" y="3919538"/>
          <p14:tracePt t="45273" x="4813300" y="3929063"/>
          <p14:tracePt t="45288" x="4813300" y="3946525"/>
          <p14:tracePt t="45305" x="4813300" y="3956050"/>
          <p14:tracePt t="45321" x="4813300" y="3965575"/>
          <p14:tracePt t="45338" x="4813300" y="3973513"/>
          <p14:tracePt t="45355" x="4803775" y="3983038"/>
          <p14:tracePt t="45389" x="4795838" y="3990975"/>
          <p14:tracePt t="45401" x="4786313" y="4000500"/>
          <p14:tracePt t="45425" x="4776788" y="4000500"/>
          <p14:tracePt t="45438" x="4776788" y="4010025"/>
          <p14:tracePt t="45451" x="4768850" y="4010025"/>
          <p14:tracePt t="45502" x="4768850" y="4000500"/>
          <p14:tracePt t="45846" x="4776788" y="3956050"/>
          <p14:tracePt t="45860" x="4786313" y="3919538"/>
          <p14:tracePt t="45873" x="4803775" y="3875088"/>
          <p14:tracePt t="45885" x="4803775" y="3840163"/>
          <p14:tracePt t="45899" x="4822825" y="3795713"/>
          <p14:tracePt t="45911" x="4822825" y="3751263"/>
          <p14:tracePt t="45923" x="4822825" y="3714750"/>
          <p14:tracePt t="45938" x="4822825" y="3687763"/>
          <p14:tracePt t="45954" x="4822825" y="3652838"/>
          <p14:tracePt t="45971" x="4830763" y="3608388"/>
          <p14:tracePt t="45988" x="4830763" y="3598863"/>
          <p14:tracePt t="46005" x="4830763" y="3589338"/>
          <p14:tracePt t="46021" x="4840288" y="3581400"/>
          <p14:tracePt t="46039" x="4840288" y="3571875"/>
          <p14:tracePt t="46054" x="4840288" y="3581400"/>
          <p14:tracePt t="46204" x="4840288" y="3608388"/>
          <p14:tracePt t="46219" x="4840288" y="3633788"/>
          <p14:tracePt t="46230" x="4840288" y="3652838"/>
          <p14:tracePt t="46242" x="4840288" y="3670300"/>
          <p14:tracePt t="46255" x="4840288" y="3679825"/>
          <p14:tracePt t="46271" x="4840288" y="3687763"/>
          <p14:tracePt t="46288" x="4840288" y="3697288"/>
          <p14:tracePt t="46324" x="4840288" y="3687763"/>
          <p14:tracePt t="46459" x="4875213" y="3643313"/>
          <p14:tracePt t="46764" x="4929188" y="3589338"/>
          <p14:tracePt t="46776" x="5010150" y="3517900"/>
          <p14:tracePt t="46791" x="5089525" y="3429000"/>
          <p14:tracePt t="46802" x="5197475" y="3322638"/>
          <p14:tracePt t="46815" x="5295900" y="3214688"/>
          <p14:tracePt t="46827" x="5375275" y="3133725"/>
          <p14:tracePt t="46845" x="5562600" y="2867025"/>
          <p14:tracePt t="46865" x="5634038" y="2776538"/>
          <p14:tracePt t="46879" x="5680075" y="2714625"/>
          <p14:tracePt t="46891" x="5724525" y="2652713"/>
          <p14:tracePt t="46906" x="5751513" y="2598738"/>
          <p14:tracePt t="46921" x="5776913" y="2562225"/>
          <p14:tracePt t="46938" x="5795963" y="2536825"/>
          <p14:tracePt t="46956" x="5803900" y="2517775"/>
          <p14:tracePt t="46971" x="5803900" y="2509838"/>
          <p14:tracePt t="47019" x="5813425" y="2509838"/>
          <p14:tracePt t="47044" x="5822950" y="2509838"/>
          <p14:tracePt t="47122" x="5822950" y="2517775"/>
          <p14:tracePt t="47630" x="5822950" y="2527300"/>
          <p14:tracePt t="50151" x="5813425" y="2536825"/>
          <p14:tracePt t="50906" x="5813425" y="2544763"/>
          <p14:tracePt t="50933" x="5813425" y="2554288"/>
          <p14:tracePt t="50945" x="5813425" y="2562225"/>
          <p14:tracePt t="50964" x="5813425" y="2581275"/>
          <p14:tracePt t="50983" x="5813425" y="2589213"/>
          <p14:tracePt t="51009" x="5813425" y="2608263"/>
          <p14:tracePt t="51022" x="5813425" y="2625725"/>
          <p14:tracePt t="51033" x="5840413" y="2660650"/>
          <p14:tracePt t="51048" x="5884863" y="2705100"/>
          <p14:tracePt t="51065" x="5938838" y="2776538"/>
          <p14:tracePt t="51074" x="6037263" y="2840038"/>
          <p14:tracePt t="51089" x="6180138" y="2938463"/>
          <p14:tracePt t="51105" x="6384925" y="3027363"/>
          <p14:tracePt t="51122" x="6894513" y="3179763"/>
          <p14:tracePt t="51138" x="7062788" y="3179763"/>
          <p14:tracePt t="51155" x="7180263" y="3179763"/>
          <p14:tracePt t="51172" x="7340600" y="3125788"/>
          <p14:tracePt t="51188" x="7375525" y="3108325"/>
          <p14:tracePt t="51205" x="7394575" y="3081338"/>
          <p14:tracePt t="51221" x="7429500" y="3036888"/>
          <p14:tracePt t="51240" x="7446963" y="3009900"/>
          <p14:tracePt t="51255" x="7446963" y="2973388"/>
          <p14:tracePt t="51271" x="7446963" y="2965450"/>
          <p14:tracePt t="51288" x="7446963" y="2938463"/>
          <p14:tracePt t="51305" x="7446963" y="2919413"/>
          <p14:tracePt t="51322" x="7429500" y="2894013"/>
          <p14:tracePt t="51338" x="7367588" y="2847975"/>
          <p14:tracePt t="51355" x="7296150" y="2813050"/>
          <p14:tracePt t="51371" x="7205663" y="2795588"/>
          <p14:tracePt t="51388" x="7027863" y="2732088"/>
          <p14:tracePt t="51406" x="6938963" y="2714625"/>
          <p14:tracePt t="51422" x="6867525" y="2705100"/>
          <p14:tracePt t="51438" x="6732588" y="2705100"/>
          <p14:tracePt t="51456" x="6680200" y="2705100"/>
          <p14:tracePt t="51471" x="6616700" y="2705100"/>
          <p14:tracePt t="51488" x="6500813" y="2741613"/>
          <p14:tracePt t="51506" x="6456363" y="2759075"/>
          <p14:tracePt t="51521" x="6411913" y="2768600"/>
          <p14:tracePt t="51538" x="6367463" y="2786063"/>
          <p14:tracePt t="51555" x="6323013" y="2813050"/>
          <p14:tracePt t="51571" x="6303963" y="2813050"/>
          <p14:tracePt t="51589" x="6286500" y="2830513"/>
          <p14:tracePt t="51605" x="6276975" y="2830513"/>
          <p14:tracePt t="51635" x="6276975" y="2840038"/>
          <p14:tracePt t="51646" x="6276975" y="2847975"/>
          <p14:tracePt t="51671" x="6269038" y="2847975"/>
          <p14:tracePt t="52259" x="6259513" y="2857500"/>
          <p14:tracePt t="52285" x="6232525" y="2867025"/>
          <p14:tracePt t="52296" x="6215063" y="2867025"/>
          <p14:tracePt t="52308" x="6180138" y="2884488"/>
          <p14:tracePt t="52323" x="6153150" y="2901950"/>
          <p14:tracePt t="52339" x="6126163" y="2911475"/>
          <p14:tracePt t="52355" x="6045200" y="2955925"/>
          <p14:tracePt t="52373" x="6010275" y="2982913"/>
          <p14:tracePt t="52388" x="5956300" y="3017838"/>
          <p14:tracePt t="52405" x="5902325" y="3054350"/>
          <p14:tracePt t="52421" x="5857875" y="3081338"/>
          <p14:tracePt t="52438" x="5803900" y="3108325"/>
          <p14:tracePt t="52455" x="5715000" y="3170238"/>
          <p14:tracePt t="52471" x="5670550" y="3205163"/>
          <p14:tracePt t="52490" x="5626100" y="3232150"/>
          <p14:tracePt t="52505" x="5589588" y="3268663"/>
          <p14:tracePt t="52521" x="5562600" y="3303588"/>
          <p14:tracePt t="52539" x="5537200" y="3330575"/>
          <p14:tracePt t="52555" x="5500688" y="3384550"/>
          <p14:tracePt t="52571" x="5483225" y="3402013"/>
          <p14:tracePt t="52591" x="5473700" y="3411538"/>
          <p14:tracePt t="52604" x="5473700" y="3419475"/>
          <p14:tracePt t="53067" x="5473700" y="3429000"/>
          <p14:tracePt t="53086" x="5456238" y="3446463"/>
          <p14:tracePt t="53100" x="5446713" y="3455988"/>
          <p14:tracePt t="53111" x="5429250" y="3473450"/>
          <p14:tracePt t="53124" x="5419725" y="3490913"/>
          <p14:tracePt t="53139" x="5411788" y="3509963"/>
          <p14:tracePt t="53155" x="5384800" y="3527425"/>
          <p14:tracePt t="53172" x="5340350" y="3581400"/>
          <p14:tracePt t="53189" x="5322888" y="3608388"/>
          <p14:tracePt t="53205" x="5286375" y="3643313"/>
          <p14:tracePt t="53221" x="5259388" y="3679825"/>
          <p14:tracePt t="53238" x="5224463" y="3714750"/>
          <p14:tracePt t="53255" x="5205413" y="3741738"/>
          <p14:tracePt t="53271" x="5197475" y="3759200"/>
          <p14:tracePt t="53288" x="5153025" y="3795713"/>
          <p14:tracePt t="53305" x="5133975" y="3813175"/>
          <p14:tracePt t="53322" x="5116513" y="3840163"/>
          <p14:tracePt t="53338" x="5081588" y="3884613"/>
          <p14:tracePt t="53355" x="5072063" y="3911600"/>
          <p14:tracePt t="53371" x="5062538" y="3929063"/>
          <p14:tracePt t="53388" x="5037138" y="3956050"/>
          <p14:tracePt t="53405" x="5027613" y="3973513"/>
          <p14:tracePt t="53421" x="5018088" y="3973513"/>
          <p14:tracePt t="53438" x="5010150" y="3990975"/>
          <p14:tracePt t="53455" x="4983163" y="4017963"/>
          <p14:tracePt t="53472" x="4965700" y="4027488"/>
          <p14:tracePt t="53488" x="4965700" y="4037013"/>
          <p14:tracePt t="53505" x="4956175" y="4044950"/>
          <p14:tracePt t="53522" x="4946650" y="4044950"/>
          <p14:tracePt t="57063" x="4956175" y="4037013"/>
          <p14:tracePt t="57458" x="4965700" y="4027488"/>
          <p14:tracePt t="57471" x="4983163" y="4017963"/>
          <p14:tracePt t="57484" x="5000625" y="3990975"/>
          <p14:tracePt t="57502" x="5010150" y="3973513"/>
          <p14:tracePt t="57509" x="5027613" y="3946525"/>
          <p14:tracePt t="57522" x="5037138" y="3938588"/>
          <p14:tracePt t="57538" x="5045075" y="3911600"/>
          <p14:tracePt t="57555" x="5045075" y="3894138"/>
          <p14:tracePt t="57573" x="5045075" y="3884613"/>
          <p14:tracePt t="57589" x="5045075" y="3867150"/>
          <p14:tracePt t="57606" x="5045075" y="3848100"/>
          <p14:tracePt t="57624" x="5037138" y="3840163"/>
          <p14:tracePt t="57638" x="5027613" y="3840163"/>
          <p14:tracePt t="57655" x="5018088" y="3830638"/>
          <p14:tracePt t="57671" x="5000625" y="3830638"/>
          <p14:tracePt t="57689" x="5000625" y="3822700"/>
          <p14:tracePt t="57705" x="5000625" y="3813175"/>
          <p14:tracePt t="57752" x="5018088" y="3795713"/>
          <p14:tracePt t="57791" x="5054600" y="3786188"/>
          <p14:tracePt t="57802" x="5108575" y="3751263"/>
          <p14:tracePt t="57820" x="5170488" y="3714750"/>
          <p14:tracePt t="57829" x="5259388" y="3670300"/>
          <p14:tracePt t="57840" x="5322888" y="3625850"/>
          <p14:tracePt t="57855" x="5384800" y="3589338"/>
          <p14:tracePt t="57871" x="5429250" y="3562350"/>
          <p14:tracePt t="57888" x="5483225" y="3527425"/>
          <p14:tracePt t="57906" x="5483225" y="3517900"/>
          <p14:tracePt t="57923" x="5491163" y="3517900"/>
          <p14:tracePt t="57942" x="5510213" y="3509963"/>
          <p14:tracePt t="58197" x="5527675" y="3490913"/>
          <p14:tracePt t="58212" x="5554663" y="3482975"/>
          <p14:tracePt t="58222" x="5589588" y="3455988"/>
          <p14:tracePt t="58241" x="5680075" y="3402013"/>
          <p14:tracePt t="58262" x="5705475" y="3384550"/>
          <p14:tracePt t="58274" x="5732463" y="3367088"/>
          <p14:tracePt t="58286" x="5751513" y="3357563"/>
          <p14:tracePt t="58299" x="5768975" y="3348038"/>
          <p14:tracePt t="58313" x="5786438" y="3340100"/>
          <p14:tracePt t="58325" x="5795963" y="3330575"/>
          <p14:tracePt t="58343" x="5822950" y="3330575"/>
          <p14:tracePt t="58363" x="5848350" y="3322638"/>
          <p14:tracePt t="58376" x="5857875" y="3322638"/>
          <p14:tracePt t="58389" x="5884863" y="3322638"/>
          <p14:tracePt t="58405" x="5911850" y="3322638"/>
          <p14:tracePt t="58422" x="5929313" y="3322638"/>
          <p14:tracePt t="58438" x="5946775" y="3322638"/>
          <p14:tracePt t="58455" x="6000750" y="3340100"/>
          <p14:tracePt t="58472" x="6018213" y="3340100"/>
          <p14:tracePt t="58488" x="6037263" y="3340100"/>
          <p14:tracePt t="58505" x="6054725" y="3348038"/>
          <p14:tracePt t="58521" x="6062663" y="3348038"/>
          <p14:tracePt t="58539" x="6072188" y="3348038"/>
          <p14:tracePt t="58555" x="6116638" y="3348038"/>
          <p14:tracePt t="58572" x="6134100" y="3348038"/>
          <p14:tracePt t="58590" x="6188075" y="3348038"/>
          <p14:tracePt t="58606" x="6215063" y="3348038"/>
          <p14:tracePt t="58622" x="6242050" y="3340100"/>
          <p14:tracePt t="58638" x="6269038" y="3330575"/>
          <p14:tracePt t="58655" x="6296025" y="3322638"/>
          <p14:tracePt t="58672" x="6384925" y="3303588"/>
          <p14:tracePt t="58688" x="6411913" y="3295650"/>
          <p14:tracePt t="58705" x="6438900" y="3295650"/>
          <p14:tracePt t="58722" x="6483350" y="3276600"/>
          <p14:tracePt t="58738" x="6500813" y="3268663"/>
          <p14:tracePt t="58755" x="6545263" y="3268663"/>
          <p14:tracePt t="58773" x="6562725" y="3259138"/>
          <p14:tracePt t="58788" x="6581775" y="3259138"/>
          <p14:tracePt t="58805" x="6626225" y="3251200"/>
          <p14:tracePt t="58823" x="6643688" y="3251200"/>
          <p14:tracePt t="58839" x="6670675" y="3251200"/>
          <p14:tracePt t="58855" x="6688138" y="3251200"/>
          <p14:tracePt t="58871" x="6715125" y="3251200"/>
          <p14:tracePt t="58889" x="6724650" y="3251200"/>
          <p14:tracePt t="58905" x="6732588" y="3251200"/>
          <p14:tracePt t="58923" x="6742113" y="3251200"/>
          <p14:tracePt t="58980" x="6715125" y="3251200"/>
          <p14:tracePt t="59690" x="6661150" y="3251200"/>
          <p14:tracePt t="59701" x="6581775" y="3286125"/>
          <p14:tracePt t="59719" x="6099175" y="3500438"/>
          <p14:tracePt t="59739" x="5867400" y="3598863"/>
          <p14:tracePt t="59753" x="5688013" y="3697288"/>
          <p14:tracePt t="59765" x="5581650" y="3751263"/>
          <p14:tracePt t="59781" x="5500688" y="3795713"/>
          <p14:tracePt t="59790" x="5429250" y="3822700"/>
          <p14:tracePt t="59805" x="5375275" y="3857625"/>
          <p14:tracePt t="59823" x="5259388" y="3929063"/>
          <p14:tracePt t="59842" x="5241925" y="3946525"/>
          <p14:tracePt t="59855" x="5214938" y="3983038"/>
          <p14:tracePt t="59871" x="5197475" y="4000500"/>
          <p14:tracePt t="59888" x="5170488" y="4037013"/>
          <p14:tracePt t="59906" x="5160963" y="4044950"/>
          <p14:tracePt t="59922" x="5160963" y="4062413"/>
          <p14:tracePt t="59938" x="5160963" y="4071938"/>
          <p14:tracePt t="59955" x="5160963" y="4089400"/>
          <p14:tracePt t="59972" x="5160963" y="4098925"/>
          <p14:tracePt t="60006" x="5187950" y="4108450"/>
          <p14:tracePt t="60038" x="5330825" y="4108450"/>
          <p14:tracePt t="60057" x="5429250" y="4108450"/>
          <p14:tracePt t="60072" x="5527675" y="4089400"/>
          <p14:tracePt t="60083" x="5634038" y="4044950"/>
          <p14:tracePt t="60096" x="5759450" y="4000500"/>
          <p14:tracePt t="60108" x="5894388" y="3938588"/>
          <p14:tracePt t="60123" x="5983288" y="3902075"/>
          <p14:tracePt t="60140" x="6062663" y="3867150"/>
          <p14:tracePt t="60155" x="6205538" y="3786188"/>
          <p14:tracePt t="60173" x="6269038" y="3759200"/>
          <p14:tracePt t="60189" x="6323013" y="3732213"/>
          <p14:tracePt t="60205" x="6375400" y="3714750"/>
          <p14:tracePt t="60221" x="6419850" y="3705225"/>
          <p14:tracePt t="60238" x="6438900" y="3697288"/>
          <p14:tracePt t="60254" x="6456363" y="3697288"/>
          <p14:tracePt t="60271" x="6465888" y="3697288"/>
          <p14:tracePt t="62931" x="6438900" y="3697288"/>
          <p14:tracePt t="63385" x="6402388" y="3697288"/>
          <p14:tracePt t="63397" x="6348413" y="3697288"/>
          <p14:tracePt t="63411" x="6296025" y="3697288"/>
          <p14:tracePt t="63423" x="6242050" y="3697288"/>
          <p14:tracePt t="63438" x="6180138" y="3697288"/>
          <p14:tracePt t="63455" x="6134100" y="3697288"/>
          <p14:tracePt t="63472" x="6062663" y="3670300"/>
          <p14:tracePt t="63489" x="6037263" y="3660775"/>
          <p14:tracePt t="63505" x="6018213" y="3652838"/>
          <p14:tracePt t="63522" x="5983288" y="3625850"/>
          <p14:tracePt t="63538" x="5973763" y="3608388"/>
          <p14:tracePt t="63555" x="5956300" y="3589338"/>
          <p14:tracePt t="63572" x="5946775" y="3544888"/>
          <p14:tracePt t="63590" x="5946775" y="3527425"/>
          <p14:tracePt t="63606" x="5946775" y="3509963"/>
          <p14:tracePt t="63623" x="5946775" y="3490913"/>
          <p14:tracePt t="63638" x="5946775" y="3455988"/>
          <p14:tracePt t="63655" x="5956300" y="3438525"/>
          <p14:tracePt t="63671" x="5973763" y="3419475"/>
          <p14:tracePt t="63689" x="6010275" y="3384550"/>
          <p14:tracePt t="63706" x="6027738" y="3357563"/>
          <p14:tracePt t="63722" x="6037263" y="3348038"/>
          <p14:tracePt t="63739" x="6062663" y="3330575"/>
          <p14:tracePt t="63755" x="6072188" y="3322638"/>
          <p14:tracePt t="63772" x="6089650" y="3313113"/>
          <p14:tracePt t="63788" x="6126163" y="3303588"/>
          <p14:tracePt t="63807" x="6134100" y="3295650"/>
          <p14:tracePt t="63822" x="6161088" y="3286125"/>
          <p14:tracePt t="63838" x="6180138" y="3276600"/>
          <p14:tracePt t="63855" x="6215063" y="3276600"/>
          <p14:tracePt t="63872" x="6242050" y="3276600"/>
          <p14:tracePt t="63888" x="6251575" y="3276600"/>
          <p14:tracePt t="63905" x="6276975" y="3276600"/>
          <p14:tracePt t="63922" x="6286500" y="3276600"/>
          <p14:tracePt t="63938" x="6296025" y="3276600"/>
          <p14:tracePt t="63958" x="6303963" y="3276600"/>
          <p14:tracePt t="63998" x="6296025" y="3276600"/>
          <p14:tracePt t="64340" x="6276975" y="3286125"/>
          <p14:tracePt t="64358" x="6251575" y="3322638"/>
          <p14:tracePt t="64367" x="6205538" y="3375025"/>
          <p14:tracePt t="64379" x="6180138" y="3438525"/>
          <p14:tracePt t="64390" x="6153150" y="3490913"/>
          <p14:tracePt t="64405" x="6134100" y="3517900"/>
          <p14:tracePt t="64422" x="6134100" y="3544888"/>
          <p14:tracePt t="64438" x="6134100" y="3571875"/>
          <p14:tracePt t="64455" x="6134100" y="3589338"/>
          <p14:tracePt t="64472" x="6153150" y="3652838"/>
          <p14:tracePt t="64488" x="6180138" y="3687763"/>
          <p14:tracePt t="64506" x="6197600" y="3705225"/>
          <p14:tracePt t="64522" x="6205538" y="3714750"/>
          <p14:tracePt t="64539" x="6215063" y="3732213"/>
          <p14:tracePt t="64555" x="6251575" y="3751263"/>
          <p14:tracePt t="64572" x="6269038" y="3759200"/>
          <p14:tracePt t="64595" x="6276975" y="3759200"/>
          <p14:tracePt t="64621" x="6276975" y="3768725"/>
          <p14:tracePt t="64633" x="6286500" y="3768725"/>
          <p14:tracePt t="64647" x="6296025" y="3768725"/>
          <p14:tracePt t="64710" x="6303963" y="3768725"/>
          <p14:tracePt t="64799" x="6313488" y="3768725"/>
          <p14:tracePt t="64862" x="6323013" y="3776663"/>
          <p14:tracePt t="64881" x="6375400" y="3776663"/>
          <p14:tracePt t="64901" x="6402388" y="3776663"/>
          <p14:tracePt t="64915" x="6429375" y="3776663"/>
          <p14:tracePt t="64927" x="6465888" y="3776663"/>
          <p14:tracePt t="64941" x="6483350" y="3776663"/>
          <p14:tracePt t="64955" x="6510338" y="3776663"/>
          <p14:tracePt t="64972" x="6537325" y="3776663"/>
          <p14:tracePt t="64988" x="6589713" y="3759200"/>
          <p14:tracePt t="65005" x="6616700" y="3759200"/>
          <p14:tracePt t="65022" x="6626225" y="3759200"/>
          <p14:tracePt t="65038" x="6643688" y="3751263"/>
          <p14:tracePt t="65056" x="6643688" y="3741738"/>
          <p14:tracePt t="65071" x="6653213" y="3741738"/>
          <p14:tracePt t="65089" x="6661150" y="3741738"/>
          <p14:tracePt t="70395" x="6643688" y="3741738"/>
          <p14:tracePt t="70597" x="6616700" y="3741738"/>
          <p14:tracePt t="70611" x="6581775" y="3741738"/>
          <p14:tracePt t="70623" x="6537325" y="3741738"/>
          <p14:tracePt t="70635" x="6446838" y="3741738"/>
          <p14:tracePt t="70650" x="6357938" y="3741738"/>
          <p14:tracePt t="70662" x="6232525" y="3759200"/>
          <p14:tracePt t="70680" x="5822950" y="3803650"/>
          <p14:tracePt t="70700" x="5688013" y="3803650"/>
          <p14:tracePt t="70712" x="5572125" y="3803650"/>
          <p14:tracePt t="70726" x="5483225" y="3803650"/>
          <p14:tracePt t="70739" x="5429250" y="3803650"/>
          <p14:tracePt t="70755" x="5394325" y="3803650"/>
          <p14:tracePt t="70772" x="5367338" y="3803650"/>
          <p14:tracePt t="70789" x="5340350" y="3803650"/>
          <p14:tracePt t="70805" x="5322888" y="3803650"/>
          <p14:tracePt t="71019" x="5286375" y="3803650"/>
          <p14:tracePt t="71031" x="5224463" y="3803650"/>
          <p14:tracePt t="71043" x="5180013" y="3813175"/>
          <p14:tracePt t="71057" x="5116513" y="3830638"/>
          <p14:tracePt t="71072" x="5054600" y="3840163"/>
          <p14:tracePt t="71089" x="4991100" y="3848100"/>
          <p14:tracePt t="71106" x="4857750" y="3857625"/>
          <p14:tracePt t="71122" x="4822825" y="3857625"/>
          <p14:tracePt t="71139" x="4786313" y="3857625"/>
          <p14:tracePt t="71156" x="4724400" y="3857625"/>
          <p14:tracePt t="71172" x="4687888" y="3857625"/>
          <p14:tracePt t="71189" x="4652963" y="3857625"/>
          <p14:tracePt t="71206" x="4572000" y="3857625"/>
          <p14:tracePt t="71223" x="4545013" y="3857625"/>
          <p14:tracePt t="71239" x="4527550" y="3857625"/>
          <p14:tracePt t="71255" x="4510088" y="3857625"/>
          <p14:tracePt t="71273" x="4491038" y="3857625"/>
          <p14:tracePt t="71289" x="4483100" y="3857625"/>
          <p14:tracePt t="71314" x="4473575" y="3857625"/>
          <p14:tracePt t="71336" x="4465638" y="3857625"/>
          <p14:tracePt t="71349" x="4456113" y="3857625"/>
          <p14:tracePt t="71362" x="4438650" y="3857625"/>
          <p14:tracePt t="71377" x="4429125" y="3857625"/>
          <p14:tracePt t="71389" x="4419600" y="3857625"/>
          <p14:tracePt t="71406" x="4411663" y="3857625"/>
          <p14:tracePt t="71422" x="4394200" y="3857625"/>
          <p14:tracePt t="71439" x="4384675" y="3857625"/>
          <p14:tracePt t="71455" x="4375150" y="3857625"/>
          <p14:tracePt t="71472" x="4367213" y="3867150"/>
          <p14:tracePt t="71491" x="4357688" y="3867150"/>
          <p14:tracePt t="71505" x="4348163" y="3867150"/>
          <p14:tracePt t="71540" x="4340225" y="3867150"/>
          <p14:tracePt t="71643" x="4340225" y="3875088"/>
          <p14:tracePt t="71655" x="4340225" y="3867150"/>
          <p14:tracePt t="71737" x="4330700" y="3840163"/>
          <p14:tracePt t="71757" x="4330700" y="3830638"/>
          <p14:tracePt t="71769" x="4330700" y="3822700"/>
          <p14:tracePt t="71784" x="4330700" y="3813175"/>
          <p14:tracePt t="71808" x="4330700" y="3803650"/>
          <p14:tracePt t="71839" x="4375150" y="3786188"/>
          <p14:tracePt t="71859" x="4384675" y="3786188"/>
          <p14:tracePt t="71873" x="4402138" y="3786188"/>
          <p14:tracePt t="71884" x="4419600" y="3786188"/>
          <p14:tracePt t="71898" x="4438650" y="3786188"/>
          <p14:tracePt t="71910" x="4456113" y="3786188"/>
          <p14:tracePt t="71923" x="4465638" y="3786188"/>
          <p14:tracePt t="71949" x="4473575" y="3813175"/>
          <p14:tracePt t="71962" x="4473575" y="3830638"/>
          <p14:tracePt t="71974" x="4473575" y="3848100"/>
          <p14:tracePt t="71989" x="4473575" y="3867150"/>
          <p14:tracePt t="72005" x="4473575" y="3884613"/>
          <p14:tracePt t="72022" x="4465638" y="3938588"/>
          <p14:tracePt t="72039" x="4446588" y="3946525"/>
          <p14:tracePt t="72056" x="4429125" y="3965575"/>
          <p14:tracePt t="72072" x="4394200" y="3990975"/>
          <p14:tracePt t="72091" x="4367213" y="4000500"/>
          <p14:tracePt t="72106" x="4340225" y="4010025"/>
          <p14:tracePt t="72122" x="4313238" y="4017963"/>
          <p14:tracePt t="72139" x="4295775" y="4017963"/>
          <p14:tracePt t="72156" x="4268788" y="4017963"/>
          <p14:tracePt t="72173" x="4214813" y="3973513"/>
          <p14:tracePt t="72188" x="4160838" y="3894138"/>
          <p14:tracePt t="72205" x="4152900" y="3848100"/>
          <p14:tracePt t="72222" x="4143375" y="3803650"/>
          <p14:tracePt t="72239" x="4143375" y="3776663"/>
          <p14:tracePt t="72256" x="4143375" y="3751263"/>
          <p14:tracePt t="72272" x="4152900" y="3697288"/>
          <p14:tracePt t="72289" x="4170363" y="3687763"/>
          <p14:tracePt t="72306" x="4179888" y="3687763"/>
          <p14:tracePt t="72322" x="4197350" y="3679825"/>
          <p14:tracePt t="72339" x="4214813" y="3679825"/>
          <p14:tracePt t="72356" x="4241800" y="3679825"/>
          <p14:tracePt t="72372" x="4276725" y="3679825"/>
          <p14:tracePt t="72389" x="4303713" y="3679825"/>
          <p14:tracePt t="72407" x="4313238" y="3679825"/>
          <p14:tracePt t="72422" x="4313238" y="3687763"/>
          <p14:tracePt t="72439" x="4330700" y="3705225"/>
          <p14:tracePt t="72455" x="4330700" y="3714750"/>
          <p14:tracePt t="72472" x="4340225" y="3751263"/>
          <p14:tracePt t="72489" x="4340225" y="3776663"/>
          <p14:tracePt t="72506" x="4340225" y="3813175"/>
          <p14:tracePt t="72523" x="4340225" y="3830638"/>
          <p14:tracePt t="72539" x="4340225" y="3840163"/>
          <p14:tracePt t="72556" x="4340225" y="3857625"/>
          <p14:tracePt t="72572" x="4330700" y="3857625"/>
          <p14:tracePt t="72590" x="4313238" y="3875088"/>
          <p14:tracePt t="72606" x="4295775" y="3875088"/>
          <p14:tracePt t="72622" x="4259263" y="3875088"/>
          <p14:tracePt t="72639" x="4241800" y="3875088"/>
          <p14:tracePt t="72655" x="4224338" y="3875088"/>
          <p14:tracePt t="72672" x="4205288" y="3848100"/>
          <p14:tracePt t="72701" x="4205288" y="3830638"/>
          <p14:tracePt t="72714" x="4205288" y="3813175"/>
          <p14:tracePt t="72725" x="4205288" y="3803650"/>
          <p14:tracePt t="72740" x="4205288" y="3795713"/>
          <p14:tracePt t="72756" x="4205288" y="3786188"/>
          <p14:tracePt t="72772" x="4160838" y="3786188"/>
          <p14:tracePt t="73084" x="4071938" y="3803650"/>
          <p14:tracePt t="73102" x="3625850" y="3840163"/>
          <p14:tracePt t="73121" x="3465513" y="3857625"/>
          <p14:tracePt t="73133" x="3348038" y="3867150"/>
          <p14:tracePt t="73146" x="3251200" y="3884613"/>
          <p14:tracePt t="73159" x="3187700" y="3894138"/>
          <p14:tracePt t="73172" x="3143250" y="3902075"/>
          <p14:tracePt t="73189" x="3098800" y="3919538"/>
          <p14:tracePt t="73206" x="3054350" y="3929063"/>
          <p14:tracePt t="73225" x="3044825" y="3938588"/>
          <p14:tracePt t="73239" x="3036888" y="3946525"/>
          <p14:tracePt t="73255" x="3027363" y="3946525"/>
          <p14:tracePt t="109198" x="2990850" y="3946525"/>
          <p14:tracePt t="109249" x="2973388" y="3946525"/>
          <p14:tracePt t="109261" x="2901950" y="3946525"/>
          <p14:tracePt t="109274" x="2741613" y="3946525"/>
          <p14:tracePt t="109288" x="2473325" y="3946525"/>
          <p14:tracePt t="109300" x="2197100" y="3938588"/>
          <p14:tracePt t="109313" x="1911350" y="3875088"/>
          <p14:tracePt t="109326" x="1670050" y="3786188"/>
          <p14:tracePt t="109342" x="1455738" y="3697288"/>
          <p14:tracePt t="109357" x="1258888" y="3554413"/>
          <p14:tracePt t="109373" x="1017588" y="3313113"/>
          <p14:tracePt t="109390" x="928688" y="3152775"/>
          <p14:tracePt t="109407" x="884238" y="3000375"/>
          <p14:tracePt t="109423" x="874713" y="2911475"/>
          <p14:tracePt t="109440" x="874713" y="2813050"/>
          <p14:tracePt t="109457" x="982663" y="2589213"/>
          <p14:tracePt t="109473" x="1071563" y="2536825"/>
          <p14:tracePt t="109490" x="1554163" y="2312988"/>
          <p14:tracePt t="109507" x="1901825" y="2241550"/>
          <p14:tracePt t="109523" x="2251075" y="2232025"/>
          <p14:tracePt t="109541" x="2625725" y="2268538"/>
          <p14:tracePt t="109557" x="3589338" y="2536825"/>
          <p14:tracePt t="109573" x="3990975" y="2741613"/>
          <p14:tracePt t="109591" x="4572000" y="3170238"/>
          <p14:tracePt t="109608" x="4786313" y="3375025"/>
          <p14:tracePt t="109624" x="4973638" y="3625850"/>
          <p14:tracePt t="109641" x="5108575" y="3857625"/>
          <p14:tracePt t="109656" x="5224463" y="4232275"/>
          <p14:tracePt t="109673" x="5232400" y="4357688"/>
          <p14:tracePt t="109690" x="5224463" y="4608513"/>
          <p14:tracePt t="109708" x="5187950" y="4687888"/>
          <p14:tracePt t="109724" x="5143500" y="4751388"/>
          <p14:tracePt t="109740" x="5108575" y="4795838"/>
          <p14:tracePt t="109757" x="4956175" y="4867275"/>
          <p14:tracePt t="109774" x="4867275" y="4875213"/>
          <p14:tracePt t="109790" x="4714875" y="4875213"/>
          <p14:tracePt t="109807" x="4322763" y="4660900"/>
          <p14:tracePt t="109825" x="4133850" y="4500563"/>
          <p14:tracePt t="109840" x="3929063" y="4251325"/>
          <p14:tracePt t="109857" x="3813175" y="3973513"/>
          <p14:tracePt t="109873" x="3776663" y="3384550"/>
          <p14:tracePt t="109890" x="3830638" y="3187700"/>
          <p14:tracePt t="109907" x="3965575" y="3009900"/>
          <p14:tracePt t="109923" x="4375150" y="2679700"/>
          <p14:tracePt t="109940" x="4724400" y="2509838"/>
          <p14:tracePt t="109957" x="5018088" y="2419350"/>
          <p14:tracePt t="109973" x="5616575" y="2419350"/>
          <p14:tracePt t="109990" x="5768975" y="2455863"/>
          <p14:tracePt t="110007" x="5857875" y="2527300"/>
          <p14:tracePt t="110024" x="6010275" y="2741613"/>
          <p14:tracePt t="110041" x="6072188" y="2973388"/>
          <p14:tracePt t="110057" x="6072188" y="3241675"/>
          <p14:tracePt t="110073" x="5938838" y="3759200"/>
          <p14:tracePt t="110092" x="5830888" y="3919538"/>
          <p14:tracePt t="110107" x="5751513" y="4000500"/>
          <p14:tracePt t="110123" x="5680075" y="4054475"/>
          <p14:tracePt t="110140" x="5510213" y="4089400"/>
          <p14:tracePt t="110157" x="5438775" y="4089400"/>
          <p14:tracePt t="110173" x="5348288" y="4062413"/>
          <p14:tracePt t="110190" x="5241925" y="4000500"/>
          <p14:tracePt t="110207" x="5205413" y="3965575"/>
          <p14:tracePt t="110224" x="5197475" y="3938588"/>
          <p14:tracePt t="110240" x="5180013" y="3902075"/>
          <p14:tracePt t="110258" x="5180013" y="3894138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5" y="693684"/>
            <a:ext cx="10972800" cy="4738798"/>
          </a:xfrm>
        </p:spPr>
        <p:txBody>
          <a:bodyPr>
            <a:noAutofit/>
          </a:bodyPr>
          <a:lstStyle/>
          <a:p>
            <a:pPr marL="0" indent="0" algn="just" rtl="0">
              <a:buNone/>
              <a:defRPr/>
            </a:pPr>
            <a:r>
              <a:rPr lang="en-US" altLang="ar-IQ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Output signals leave deep nuclei of cerebellum and distributed to other parts of brain through</a:t>
            </a:r>
            <a:endParaRPr lang="en-US" sz="2800" u="sng" dirty="0">
              <a:solidFill>
                <a:srgbClr val="00B0F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14350" indent="-514350" algn="just" rtl="0">
              <a:buFont typeface="+mj-lt"/>
              <a:buAutoNum type="arabicPeriod"/>
              <a:defRPr/>
            </a:pPr>
            <a:endParaRPr lang="en-US" sz="28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14350" indent="-514350" algn="just" rtl="0">
              <a:buFont typeface="+mj-lt"/>
              <a:buAutoNum type="arabicPeriod"/>
              <a:defRPr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Pathway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originate in the vermis</a:t>
            </a:r>
          </a:p>
          <a:p>
            <a:pPr marL="0" indent="0" algn="just" rtl="0">
              <a:buNone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Through fastigial nuclei into pons and medulla oblongata of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brainstem</a:t>
            </a:r>
          </a:p>
          <a:p>
            <a:pPr marL="0" indent="0" algn="just" rtl="0">
              <a:buNone/>
              <a:defRPr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Function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to:</a:t>
            </a:r>
          </a:p>
          <a:p>
            <a:pPr marL="514350" indent="-514350" algn="just" rtl="0">
              <a:buFont typeface="+mj-lt"/>
              <a:buAutoNum type="arabicParenR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Control </a:t>
            </a:r>
            <a:r>
              <a:rPr lang="en-US" sz="2800" dirty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equilibrium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in association with vestibular apparatus</a:t>
            </a:r>
          </a:p>
          <a:p>
            <a:pPr marL="514350" indent="-514350" algn="just" rtl="0">
              <a:buFont typeface="+mj-lt"/>
              <a:buAutoNum type="arabicParenR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Control </a:t>
            </a:r>
            <a:r>
              <a:rPr lang="en-US" sz="2800" dirty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postural attitudes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of body in association with reticular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formation</a:t>
            </a:r>
            <a:endParaRPr lang="ar-IQ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354728" y="6446402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6956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401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91" x="4125913" y="3741738"/>
          <p14:tracePt t="1029" x="3867150" y="3768725"/>
          <p14:tracePt t="1041" x="3259138" y="3786188"/>
          <p14:tracePt t="1053" x="2652713" y="3759200"/>
          <p14:tracePt t="1068" x="2081213" y="3652838"/>
          <p14:tracePt t="1084" x="1044575" y="3340100"/>
          <p14:tracePt t="1104" x="714375" y="3179763"/>
          <p14:tracePt t="1117" x="455613" y="3000375"/>
          <p14:tracePt t="1131" x="268288" y="2830513"/>
          <p14:tracePt t="1146" x="125413" y="2679700"/>
          <p14:tracePt t="1164" x="44450" y="2554288"/>
          <p14:tracePt t="1180" x="17463" y="2446338"/>
          <p14:tracePt t="1197" x="36513" y="2062163"/>
          <p14:tracePt t="1213" x="125413" y="1901825"/>
          <p14:tracePt t="1230" x="322263" y="1652588"/>
          <p14:tracePt t="1247" x="446088" y="1554163"/>
          <p14:tracePt t="1263" x="660400" y="1446213"/>
          <p14:tracePt t="1280" x="1116013" y="1223963"/>
          <p14:tracePt t="1298" x="1339850" y="1160463"/>
          <p14:tracePt t="1313" x="1562100" y="1089025"/>
          <p14:tracePt t="1331" x="1982788" y="1009650"/>
          <p14:tracePt t="1348" x="2187575" y="1000125"/>
          <p14:tracePt t="1363" x="2357438" y="1000125"/>
          <p14:tracePt t="1380" x="2465388" y="1000125"/>
          <p14:tracePt t="1396" x="2687638" y="1044575"/>
          <p14:tracePt t="1413" x="2759075" y="1089025"/>
          <p14:tracePt t="1430" x="2803525" y="1116013"/>
          <p14:tracePt t="1446" x="2894013" y="1204913"/>
          <p14:tracePt t="1464" x="2928938" y="1250950"/>
          <p14:tracePt t="1480" x="2946400" y="1295400"/>
          <p14:tracePt t="1496" x="2973388" y="1322388"/>
          <p14:tracePt t="1513" x="2990850" y="1357313"/>
          <p14:tracePt t="1530" x="2990850" y="1366838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19" y="488731"/>
            <a:ext cx="7713366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6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09" y="949526"/>
            <a:ext cx="10989151" cy="5085347"/>
          </a:xfrm>
        </p:spPr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arenR" startAt="2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Pathway originate in intermediate zone pass</a:t>
            </a:r>
          </a:p>
          <a:p>
            <a:pPr algn="just" rtl="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Through interposal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nuclei to Ventrolateral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Ventroanterior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nuclei of thalamus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 3"/>
              </a:rPr>
              <a:t>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to cerebral cortex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 3"/>
              </a:rPr>
              <a:t>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Several midline structures of thalamus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 3"/>
              </a:rPr>
              <a:t>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to basal ganglia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 3"/>
              </a:rPr>
              <a:t>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to Red nucleus and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Reticular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formation of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brainstem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 rtl="0">
              <a:buFont typeface="Wingdings" pitchFamily="2" charset="2"/>
              <a:buChar char="§"/>
              <a:defRPr/>
            </a:pP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 rtl="0">
              <a:buFont typeface="Wingdings" pitchFamily="2" charset="2"/>
              <a:buChar char="§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Functions to </a:t>
            </a:r>
            <a:r>
              <a:rPr lang="en-US" sz="2800" dirty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coordinate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reciprocal contractions of agonist and antagonist muscles in hands, fingers, and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thumb</a:t>
            </a: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354728" y="643063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46956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3868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95" x="2973388" y="1374775"/>
          <p14:tracePt t="907" x="2911475" y="1393825"/>
          <p14:tracePt t="916" x="2741613" y="1428750"/>
          <p14:tracePt t="930" x="2438400" y="1473200"/>
          <p14:tracePt t="948" x="2071688" y="1509713"/>
          <p14:tracePt t="964" x="1285875" y="1482725"/>
          <p14:tracePt t="981" x="1009650" y="1438275"/>
          <p14:tracePt t="996" x="768350" y="1384300"/>
          <p14:tracePt t="1014" x="615950" y="1339850"/>
          <p14:tracePt t="1014" x="517525" y="1295400"/>
          <p14:tracePt t="1031" x="455613" y="1250950"/>
          <p14:tracePt t="1047" x="411163" y="1223963"/>
          <p14:tracePt t="1063" x="384175" y="1196975"/>
          <p14:tracePt t="1079" x="366713" y="1133475"/>
          <p14:tracePt t="1096" x="366713" y="1108075"/>
          <p14:tracePt t="1113" x="374650" y="1044575"/>
          <p14:tracePt t="1131" x="384175" y="1027113"/>
          <p14:tracePt t="1146" x="401638" y="1000125"/>
          <p14:tracePt t="1163" x="411163" y="982663"/>
          <p14:tracePt t="1180" x="455613" y="928688"/>
          <p14:tracePt t="1198" x="482600" y="911225"/>
          <p14:tracePt t="1213" x="490538" y="893763"/>
          <p14:tracePt t="1229" x="517525" y="866775"/>
          <p14:tracePt t="1248" x="527050" y="857250"/>
          <p14:tracePt t="1263" x="536575" y="847725"/>
          <p14:tracePt t="1279" x="544513" y="847725"/>
          <p14:tracePt t="1298" x="554038" y="847725"/>
          <p14:tracePt t="1313" x="561975" y="847725"/>
          <p14:tracePt t="1330" x="571500" y="847725"/>
          <p14:tracePt t="1349" x="581025" y="847725"/>
          <p14:tracePt t="1363" x="588963" y="847725"/>
          <p14:tracePt t="1379" x="598488" y="847725"/>
          <p14:tracePt t="1414" x="598488" y="857250"/>
          <p14:tracePt t="1430" x="615950" y="874713"/>
          <p14:tracePt t="1451" x="615950" y="884238"/>
          <p14:tracePt t="1490" x="625475" y="8842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7" y="384997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Objectives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2664"/>
            <a:ext cx="8596668" cy="4469236"/>
          </a:xfrm>
        </p:spPr>
        <p:txBody>
          <a:bodyPr>
            <a:normAutofit/>
          </a:bodyPr>
          <a:lstStyle/>
          <a:p>
            <a:pPr algn="l" rtl="0">
              <a:buAutoNum type="arabicPeriod"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What is cerebellum</a:t>
            </a:r>
          </a:p>
          <a:p>
            <a:pPr algn="l" rtl="0">
              <a:buFont typeface="Wingdings 3" charset="2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Functions of  cerebellum</a:t>
            </a:r>
          </a:p>
          <a:p>
            <a:pPr algn="l" rtl="0">
              <a:buFont typeface="Wingdings 3" charset="2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Anatomical areas of cerebellum</a:t>
            </a:r>
          </a:p>
          <a:p>
            <a:pPr algn="l" rtl="0">
              <a:buFont typeface="Wingdings 3" charset="2"/>
              <a:buAutoNum type="arabicPeriod"/>
            </a:pPr>
            <a:r>
              <a:rPr lang="en-US" altLang="ar-IQ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Input (afferent)  Pathways to the Cerebellum</a:t>
            </a:r>
          </a:p>
          <a:p>
            <a:pPr algn="l" rtl="0">
              <a:buFont typeface="Wingdings 3" charset="2"/>
              <a:buAutoNum type="arabicPeriod"/>
            </a:pPr>
            <a:r>
              <a:rPr lang="en-US" altLang="ar-IQ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Output (Efferent) Signals from the Cerebellum</a:t>
            </a:r>
          </a:p>
          <a:p>
            <a:pPr algn="l" rtl="0">
              <a:buFont typeface="Wingdings 3" charset="2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Functional divisions of Cerebellum</a:t>
            </a:r>
          </a:p>
          <a:p>
            <a:pPr algn="l" rtl="0">
              <a:buFont typeface="Wingdings 3" charset="2"/>
              <a:buAutoNum type="arabicPeriod"/>
            </a:pPr>
            <a:endParaRPr lang="en-US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338962" y="646216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48532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43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70" y="567558"/>
            <a:ext cx="8256991" cy="5770180"/>
          </a:xfrm>
        </p:spPr>
      </p:pic>
    </p:spTree>
    <p:extLst>
      <p:ext uri="{BB962C8B-B14F-4D97-AF65-F5344CB8AC3E}">
        <p14:creationId xmlns:p14="http://schemas.microsoft.com/office/powerpoint/2010/main" val="133204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465"/>
            <a:ext cx="10972800" cy="939305"/>
          </a:xfrm>
        </p:spPr>
        <p:txBody>
          <a:bodyPr/>
          <a:lstStyle/>
          <a:p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Cerebellum Functionally divided overall in to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207311"/>
              </p:ext>
            </p:extLst>
          </p:nvPr>
        </p:nvGraphicFramePr>
        <p:xfrm>
          <a:off x="788276" y="1371599"/>
          <a:ext cx="10925503" cy="494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514026" y="644557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45577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39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73" y="345094"/>
            <a:ext cx="8596668" cy="663073"/>
          </a:xfrm>
        </p:spPr>
        <p:txBody>
          <a:bodyPr/>
          <a:lstStyle/>
          <a:p>
            <a:pPr rtl="0"/>
            <a:r>
              <a:rPr lang="en-US" dirty="0">
                <a:latin typeface="Arial Rounded MT Bold" panose="020F0704030504030204" pitchFamily="34" charset="0"/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960871"/>
            <a:ext cx="10941853" cy="553359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1. Cerebellum receives information from the sensory systems, the spinal cord, and other parts of the brain</a:t>
            </a: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2.  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It regulates</a:t>
            </a: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coordinates voluntary movements , posture, balance, coordination, and 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speech</a:t>
            </a:r>
            <a:endParaRPr 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It helps </a:t>
            </a: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sequence, and monitor  the motor activities</a:t>
            </a: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4. Anatomically, divided into :the anterior, posterior and  flocculonodular lobes</a:t>
            </a:r>
          </a:p>
          <a:p>
            <a:pPr marL="0" indent="0" algn="just" rtl="0">
              <a:buNone/>
            </a:pPr>
            <a:r>
              <a:rPr lang="en-US" altLang="ar-IQ" sz="24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5. Receives</a:t>
            </a:r>
          </a:p>
          <a:p>
            <a:pPr algn="just" rtl="0"/>
            <a:r>
              <a:rPr lang="en-US" altLang="ar-IQ" sz="24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Input </a:t>
            </a:r>
            <a:r>
              <a:rPr lang="en-US" altLang="ar-IQ" sz="24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from brain (</a:t>
            </a:r>
            <a:r>
              <a:rPr lang="en-US" altLang="ar-IQ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Motor and </a:t>
            </a:r>
            <a:r>
              <a:rPr lang="en-US" altLang="ar-IQ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somatosensory, </a:t>
            </a:r>
            <a:r>
              <a:rPr lang="en-US" altLang="ar-IQ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Brainstem </a:t>
            </a:r>
            <a:r>
              <a:rPr lang="en-US" altLang="ar-IQ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rtl="0"/>
            <a:r>
              <a:rPr lang="en-US" altLang="ar-IQ" sz="24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From </a:t>
            </a:r>
            <a:r>
              <a:rPr lang="en-US" altLang="ar-IQ" sz="24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ar-IQ" sz="24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periphery</a:t>
            </a:r>
            <a:endParaRPr lang="en-US" altLang="ar-IQ" sz="2400" dirty="0">
              <a:solidFill>
                <a:schemeClr val="tx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altLang="ar-IQ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6. Functional </a:t>
            </a:r>
            <a:r>
              <a:rPr lang="en-US" altLang="ar-IQ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units </a:t>
            </a:r>
            <a:endParaRPr lang="en-US" altLang="ar-IQ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7. </a:t>
            </a:r>
            <a:r>
              <a:rPr lang="en-US" altLang="ar-IQ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Output Signals from the Cerebellum</a:t>
            </a:r>
          </a:p>
          <a:p>
            <a:pPr marL="0" indent="0" algn="just" rtl="0">
              <a:buNone/>
            </a:pPr>
            <a:r>
              <a:rPr lang="en-US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8. </a:t>
            </a:r>
            <a:r>
              <a:rPr lang="en-US" altLang="ar-IQ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Functional </a:t>
            </a:r>
            <a:r>
              <a:rPr lang="en-US" altLang="ar-IQ" sz="2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divisions</a:t>
            </a:r>
            <a:endParaRPr lang="en-US" sz="24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altLang="ar-IQ" sz="2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453794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70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7926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51991"/>
              </p:ext>
            </p:extLst>
          </p:nvPr>
        </p:nvGraphicFramePr>
        <p:xfrm>
          <a:off x="677333" y="662152"/>
          <a:ext cx="10815729" cy="564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370494" y="6446402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6956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694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81" x="5759450" y="4938713"/>
          <p14:tracePt t="1083" x="5786438" y="4902200"/>
          <p14:tracePt t="1317" x="5840413" y="4705350"/>
          <p14:tracePt t="1328" x="5929313" y="4251325"/>
          <p14:tracePt t="1340" x="5983288" y="3759200"/>
          <p14:tracePt t="1353" x="5983288" y="3348038"/>
          <p14:tracePt t="1365" x="5929313" y="2990850"/>
          <p14:tracePt t="1379" x="5813425" y="2633663"/>
          <p14:tracePt t="1391" x="5688013" y="2330450"/>
          <p14:tracePt t="1406" x="5562600" y="2071688"/>
          <p14:tracePt t="1423" x="5286375" y="1598613"/>
          <p14:tracePt t="1441" x="5224463" y="1517650"/>
          <p14:tracePt t="1456" x="5187950" y="1465263"/>
          <p14:tracePt t="1472" x="5153025" y="1446213"/>
          <p14:tracePt t="1489" x="5153025" y="1428750"/>
          <p14:tracePt t="1507" x="5143500" y="1428750"/>
          <p14:tracePt t="1748" x="5108575" y="1438275"/>
          <p14:tracePt t="1760" x="5037138" y="1465263"/>
          <p14:tracePt t="1774" x="4938713" y="1500188"/>
          <p14:tracePt t="1786" x="4840288" y="1544638"/>
          <p14:tracePt t="1798" x="4751388" y="1589088"/>
          <p14:tracePt t="1811" x="4705350" y="1616075"/>
          <p14:tracePt t="1824" x="4679950" y="1633538"/>
          <p14:tracePt t="1842" x="4643438" y="1660525"/>
          <p14:tracePt t="1863" x="4643438" y="1687513"/>
          <p14:tracePt t="1874" x="4643438" y="1724025"/>
          <p14:tracePt t="1889" x="4643438" y="1795463"/>
          <p14:tracePt t="1907" x="4660900" y="1866900"/>
          <p14:tracePt t="1923" x="4786313" y="2009775"/>
          <p14:tracePt t="1941" x="4938713" y="2098675"/>
          <p14:tracePt t="1956" x="5170488" y="2232025"/>
          <p14:tracePt t="1972" x="5626100" y="2419350"/>
          <p14:tracePt t="1990" x="5822950" y="2473325"/>
          <p14:tracePt t="2007" x="5956300" y="2490788"/>
          <p14:tracePt t="2024" x="6170613" y="2527300"/>
          <p14:tracePt t="2040" x="6232525" y="2536825"/>
          <p14:tracePt t="2057" x="6303963" y="2544763"/>
          <p14:tracePt t="2073" x="6357938" y="2554288"/>
          <p14:tracePt t="2089" x="6384925" y="2562225"/>
          <p14:tracePt t="2106" x="6446838" y="2562225"/>
          <p14:tracePt t="2358" x="6608763" y="2562225"/>
          <p14:tracePt t="2373" x="7054850" y="2616200"/>
          <p14:tracePt t="2384" x="7643813" y="2705100"/>
          <p14:tracePt t="2396" x="8116888" y="2795588"/>
          <p14:tracePt t="2410" x="8501063" y="2874963"/>
          <p14:tracePt t="2423" x="8715375" y="2919413"/>
          <p14:tracePt t="2440" x="8823325" y="2938463"/>
          <p14:tracePt t="2456" x="8894763" y="2946400"/>
          <p14:tracePt t="2473" x="8947150" y="2965450"/>
          <p14:tracePt t="2490" x="8956675" y="2965450"/>
          <p14:tracePt t="2506" x="8974138" y="29654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4720404"/>
              </p:ext>
            </p:extLst>
          </p:nvPr>
        </p:nvGraphicFramePr>
        <p:xfrm>
          <a:off x="599091" y="662152"/>
          <a:ext cx="11020096" cy="581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370494" y="6477934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501092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98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542657"/>
            <a:ext cx="10972800" cy="1143000"/>
          </a:xfrm>
        </p:spPr>
        <p:txBody>
          <a:bodyPr/>
          <a:lstStyle/>
          <a:p>
            <a:pPr rtl="0"/>
            <a:r>
              <a:rPr lang="en-US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Anatomical and Functional areas of cerebellum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01" y="1947053"/>
            <a:ext cx="11104179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cerebellum is divided into three lobes by two deep fissures</a:t>
            </a:r>
          </a:p>
          <a:p>
            <a:pPr algn="l" rtl="0">
              <a:buAutoNum type="arabicParenBoth"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nterior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lobe</a:t>
            </a:r>
          </a:p>
          <a:p>
            <a:pPr algn="l" rtl="0">
              <a:buAutoNum type="arabicParenBoth"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Posterior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lobe</a:t>
            </a:r>
          </a:p>
          <a:p>
            <a:pPr algn="l" rtl="0">
              <a:buAutoNum type="arabicParenBoth"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Flocculonodular </a:t>
            </a:r>
            <a:r>
              <a:rPr lang="en-US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lobe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338962" y="6477934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38028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919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272128"/>
              </p:ext>
            </p:extLst>
          </p:nvPr>
        </p:nvGraphicFramePr>
        <p:xfrm>
          <a:off x="788275" y="593317"/>
          <a:ext cx="10625959" cy="579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4968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3910"/>
          <a:stretch/>
        </p:blipFill>
        <p:spPr>
          <a:xfrm>
            <a:off x="6747641" y="796159"/>
            <a:ext cx="477695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r="5651"/>
          <a:stretch/>
        </p:blipFill>
        <p:spPr>
          <a:xfrm>
            <a:off x="559678" y="716222"/>
            <a:ext cx="6140668" cy="5132785"/>
          </a:xfrm>
          <a:prstGeom prst="rect">
            <a:avLst/>
          </a:prstGeom>
        </p:spPr>
      </p:pic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370494" y="646216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48532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1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4" x="8966200" y="2973388"/>
          <p14:tracePt t="683" x="8929688" y="2990850"/>
          <p14:tracePt t="722" x="8769350" y="3036888"/>
          <p14:tracePt t="738" x="8385175" y="3133725"/>
          <p14:tracePt t="747" x="7813675" y="3224213"/>
          <p14:tracePt t="759" x="7232650" y="3251200"/>
          <p14:tracePt t="773" x="6680200" y="3251200"/>
          <p14:tracePt t="787" x="6161088" y="3160713"/>
          <p14:tracePt t="803" x="5653088" y="3036888"/>
          <p14:tracePt t="820" x="5259388" y="2884488"/>
          <p14:tracePt t="837" x="4732338" y="2581275"/>
          <p14:tracePt t="853" x="4598988" y="2438400"/>
          <p14:tracePt t="870" x="4465638" y="2268538"/>
          <p14:tracePt t="887" x="4394200" y="1822450"/>
          <p14:tracePt t="903" x="4473575" y="1571625"/>
          <p14:tracePt t="920" x="4633913" y="1357313"/>
          <p14:tracePt t="937" x="5303838" y="938213"/>
          <p14:tracePt t="954" x="5724525" y="803275"/>
          <p14:tracePt t="970" x="6143625" y="731838"/>
          <p14:tracePt t="986" x="6858000" y="768350"/>
          <p14:tracePt t="1003" x="7126288" y="839788"/>
          <p14:tracePt t="1019" x="7331075" y="938213"/>
          <p14:tracePt t="1036" x="7456488" y="1017588"/>
          <p14:tracePt t="1053" x="7715250" y="1357313"/>
          <p14:tracePt t="1070" x="7796213" y="1687513"/>
          <p14:tracePt t="1086" x="7742238" y="2312988"/>
          <p14:tracePt t="1104" x="7589838" y="2705100"/>
          <p14:tracePt t="1120" x="7367588" y="3089275"/>
          <p14:tracePt t="1136" x="7134225" y="3384550"/>
          <p14:tracePt t="1153" x="6626225" y="3867150"/>
          <p14:tracePt t="1170" x="6313488" y="4071938"/>
          <p14:tracePt t="1186" x="5983288" y="4214813"/>
          <p14:tracePt t="1202" x="5429250" y="4367213"/>
          <p14:tracePt t="1219" x="5232400" y="4367213"/>
          <p14:tracePt t="1235" x="5116513" y="4367213"/>
          <p14:tracePt t="1252" x="5010150" y="4357688"/>
          <p14:tracePt t="1268" x="4857750" y="4286250"/>
          <p14:tracePt t="1285" x="4840288" y="4276725"/>
          <p14:tracePt t="1302" x="4830763" y="4259263"/>
          <p14:tracePt t="1319" x="4830763" y="4241800"/>
          <p14:tracePt t="1536" x="4867275" y="4197350"/>
          <p14:tracePt t="1550" x="4965700" y="3990975"/>
          <p14:tracePt t="1561" x="5116513" y="3598863"/>
          <p14:tracePt t="1580" x="5180013" y="2822575"/>
          <p14:tracePt t="1600" x="5116513" y="2598738"/>
          <p14:tracePt t="1612" x="5018088" y="2428875"/>
          <p14:tracePt t="1625" x="4840288" y="2312988"/>
          <p14:tracePt t="1637" x="4581525" y="2160588"/>
          <p14:tracePt t="1652" x="4303713" y="2054225"/>
          <p14:tracePt t="1668" x="4062413" y="2000250"/>
          <p14:tracePt t="1685" x="3536950" y="1982788"/>
          <p14:tracePt t="1701" x="3411538" y="1982788"/>
          <p14:tracePt t="1719" x="3303588" y="1990725"/>
          <p14:tracePt t="1735" x="3179763" y="2054225"/>
          <p14:tracePt t="1753" x="3133725" y="2081213"/>
          <p14:tracePt t="1769" x="3108325" y="2108200"/>
          <p14:tracePt t="1785" x="3027363" y="2197100"/>
          <p14:tracePt t="1803" x="2990850" y="2241550"/>
          <p14:tracePt t="1819" x="2965450" y="2286000"/>
          <p14:tracePt t="1835" x="2938463" y="2322513"/>
          <p14:tracePt t="1852" x="2911475" y="2374900"/>
          <p14:tracePt t="1869" x="2894013" y="2401888"/>
          <p14:tracePt t="1885" x="2894013" y="2428875"/>
          <p14:tracePt t="1902" x="2874963" y="2509838"/>
          <p14:tracePt t="1919" x="2867025" y="2581275"/>
          <p14:tracePt t="1935" x="2867025" y="2643188"/>
          <p14:tracePt t="1952" x="2867025" y="2714625"/>
          <p14:tracePt t="1970" x="2867025" y="2741613"/>
          <p14:tracePt t="1985" x="2867025" y="2751138"/>
          <p14:tracePt t="2002" x="2867025" y="2724150"/>
          <p14:tracePt t="2059" x="2911475" y="2633663"/>
          <p14:tracePt t="2070" x="2973388" y="2438400"/>
          <p14:tracePt t="2084" x="3054350" y="2197100"/>
          <p14:tracePt t="2096" x="3179763" y="2000250"/>
          <p14:tracePt t="2111" x="3303588" y="1830388"/>
          <p14:tracePt t="2122" x="3394075" y="1741488"/>
          <p14:tracePt t="2135" x="3465513" y="1670050"/>
          <p14:tracePt t="2152" x="3598863" y="1608138"/>
          <p14:tracePt t="2169" x="3902075" y="1536700"/>
          <p14:tracePt t="2187" x="4037013" y="1536700"/>
          <p14:tracePt t="2202" x="4170363" y="1562100"/>
          <p14:tracePt t="2219" x="4251325" y="1598613"/>
          <p14:tracePt t="2236" x="4394200" y="1670050"/>
          <p14:tracePt t="2253" x="4446588" y="1724025"/>
          <p14:tracePt t="2270" x="4518025" y="1803400"/>
          <p14:tracePt t="2286" x="4687888" y="2027238"/>
          <p14:tracePt t="2303" x="4751388" y="2133600"/>
          <p14:tracePt t="2320" x="4830763" y="2276475"/>
          <p14:tracePt t="2338" x="4840288" y="2303463"/>
          <p14:tracePt t="2352" x="4840288" y="2322513"/>
          <p14:tracePt t="2368" x="4813300" y="2322513"/>
          <p14:tracePt t="2402" x="4643438" y="2251075"/>
          <p14:tracePt t="2422" x="3786188" y="1822450"/>
          <p14:tracePt t="2441" x="3446463" y="1687513"/>
          <p14:tracePt t="2453" x="3170238" y="1598613"/>
          <p14:tracePt t="2466" x="3017838" y="1571625"/>
          <p14:tracePt t="2480" x="2919413" y="1562100"/>
          <p14:tracePt t="2491" x="2867025" y="1562100"/>
          <p14:tracePt t="2505" x="2847975" y="1562100"/>
          <p14:tracePt t="2519" x="2840038" y="1562100"/>
          <p14:tracePt t="2543" x="2830513" y="1571625"/>
          <p14:tracePt t="2555" x="2830513" y="1581150"/>
          <p14:tracePt t="2570" x="2830513" y="1608138"/>
          <p14:tracePt t="2586" x="2830513" y="1616075"/>
          <p14:tracePt t="2607" x="2840038" y="1616075"/>
          <p14:tracePt t="2636" x="2867025" y="1608138"/>
          <p14:tracePt t="2645" x="2946400" y="1554163"/>
          <p14:tracePt t="2657" x="3179763" y="1401763"/>
          <p14:tracePt t="2671" x="3446463" y="1231900"/>
          <p14:tracePt t="2685" x="3633788" y="1125538"/>
          <p14:tracePt t="2702" x="3751263" y="1062038"/>
          <p14:tracePt t="2718" x="3857625" y="1027113"/>
          <p14:tracePt t="2735" x="3990975" y="1027113"/>
          <p14:tracePt t="2752" x="4367213" y="1179513"/>
          <p14:tracePt t="2769" x="4652963" y="1419225"/>
          <p14:tracePt t="2786" x="4732338" y="1490663"/>
          <p14:tracePt t="2802" x="4786313" y="1562100"/>
          <p14:tracePt t="2819" x="4813300" y="1608138"/>
          <p14:tracePt t="2836" x="4830763" y="1633538"/>
          <p14:tracePt t="2852" x="4830763" y="1660525"/>
          <p14:tracePt t="2869" x="4795838" y="1670050"/>
          <p14:tracePt t="2887" x="4652963" y="1670050"/>
          <p14:tracePt t="2902" x="4411663" y="1670050"/>
          <p14:tracePt t="2919" x="4133850" y="1652588"/>
          <p14:tracePt t="2935" x="3633788" y="1625600"/>
          <p14:tracePt t="2953" x="3490913" y="1625600"/>
          <p14:tracePt t="2969" x="3367088" y="1633538"/>
          <p14:tracePt t="2985" x="3197225" y="1714500"/>
          <p14:tracePt t="3002" x="3143250" y="1768475"/>
          <p14:tracePt t="3019" x="3089275" y="1830388"/>
          <p14:tracePt t="3036" x="3054350" y="1893888"/>
          <p14:tracePt t="3052" x="3044825" y="1955800"/>
          <p14:tracePt t="3069" x="3044825" y="1965325"/>
          <p14:tracePt t="3085" x="3108325" y="1928813"/>
          <p14:tracePt t="3116" x="3295650" y="1803400"/>
          <p14:tracePt t="3128" x="3616325" y="1589088"/>
          <p14:tracePt t="3142" x="3902075" y="1393825"/>
          <p14:tracePt t="3160" x="4473575" y="1089025"/>
          <p14:tracePt t="3181" x="4616450" y="1054100"/>
          <p14:tracePt t="3192" x="4732338" y="1054100"/>
          <p14:tracePt t="3205" x="4848225" y="1089025"/>
          <p14:tracePt t="3219" x="4919663" y="1125538"/>
          <p14:tracePt t="3235" x="4991100" y="1179513"/>
          <p14:tracePt t="3252" x="5045075" y="1258888"/>
          <p14:tracePt t="3269" x="5072063" y="1393825"/>
          <p14:tracePt t="3286" x="5072063" y="1428750"/>
          <p14:tracePt t="3302" x="5072063" y="1455738"/>
          <p14:tracePt t="3319" x="4929188" y="1509713"/>
          <p14:tracePt t="3336" x="4687888" y="1536700"/>
          <p14:tracePt t="3352" x="4419600" y="1536700"/>
          <p14:tracePt t="3369" x="4170363" y="1554163"/>
          <p14:tracePt t="3385" x="3687763" y="1562100"/>
          <p14:tracePt t="3403" x="3598863" y="1598613"/>
          <p14:tracePt t="3419" x="3536950" y="1643063"/>
          <p14:tracePt t="3436" x="3517900" y="1670050"/>
          <p14:tracePt t="3452" x="3509963" y="1697038"/>
          <p14:tracePt t="3469" x="3509963" y="1751013"/>
          <p14:tracePt t="3486" x="3509963" y="1758950"/>
          <p14:tracePt t="3502" x="3517900" y="1758950"/>
          <p14:tracePt t="3523" x="3527425" y="1758950"/>
          <p14:tracePt t="3537" x="3544888" y="1758950"/>
          <p14:tracePt t="3552" x="3554413" y="1758950"/>
          <p14:tracePt t="3569" x="3581400" y="1741488"/>
          <p14:tracePt t="3585" x="3652838" y="1670050"/>
          <p14:tracePt t="3603" x="3705225" y="1625600"/>
          <p14:tracePt t="3620" x="3751263" y="1598613"/>
          <p14:tracePt t="3636" x="3840163" y="1554163"/>
          <p14:tracePt t="3653" x="3867150" y="1536700"/>
          <p14:tracePt t="3668" x="3884613" y="1536700"/>
          <p14:tracePt t="3685" x="3894138" y="1536700"/>
          <p14:tracePt t="3701" x="3902075" y="1536700"/>
          <p14:tracePt t="4612" x="3929063" y="1536700"/>
          <p14:tracePt t="5376" x="4251325" y="1571625"/>
          <p14:tracePt t="5396" x="4687888" y="1697038"/>
          <p14:tracePt t="5409" x="5170488" y="1857375"/>
          <p14:tracePt t="5421" x="5616575" y="2036763"/>
          <p14:tracePt t="5435" x="5983288" y="2187575"/>
          <p14:tracePt t="5447" x="6303963" y="2312988"/>
          <p14:tracePt t="5460" x="6562725" y="2419350"/>
          <p14:tracePt t="5479" x="7099300" y="2660650"/>
          <p14:tracePt t="5498" x="7277100" y="2741613"/>
          <p14:tracePt t="5511" x="7419975" y="2822575"/>
          <p14:tracePt t="5525" x="7572375" y="2919413"/>
          <p14:tracePt t="5536" x="7670800" y="2973388"/>
          <p14:tracePt t="5552" x="7769225" y="3027363"/>
          <p14:tracePt t="5568" x="7867650" y="3081338"/>
          <p14:tracePt t="5585" x="8045450" y="3152775"/>
          <p14:tracePt t="5602" x="8116888" y="3197225"/>
          <p14:tracePt t="5619" x="8180388" y="3214688"/>
          <p14:tracePt t="5635" x="8269288" y="3259138"/>
          <p14:tracePt t="5652" x="8296275" y="3276600"/>
          <p14:tracePt t="5669" x="8304213" y="3286125"/>
          <p14:tracePt t="5685" x="8313738" y="3286125"/>
          <p14:tracePt t="5702" x="8296275" y="3268663"/>
          <p14:tracePt t="5779" x="8215313" y="3160713"/>
          <p14:tracePt t="5797" x="7680325" y="2598738"/>
          <p14:tracePt t="5816" x="7483475" y="2438400"/>
          <p14:tracePt t="5830" x="7215188" y="2268538"/>
          <p14:tracePt t="5842" x="6956425" y="2125663"/>
          <p14:tracePt t="5855" x="6786563" y="2062163"/>
          <p14:tracePt t="5869" x="6661150" y="2044700"/>
          <p14:tracePt t="5884" x="6562725" y="2044700"/>
          <p14:tracePt t="5901" x="6330950" y="2143125"/>
          <p14:tracePt t="5919" x="6242050" y="2224088"/>
          <p14:tracePt t="5935" x="6134100" y="2393950"/>
          <p14:tracePt t="5952" x="6000750" y="2652713"/>
          <p14:tracePt t="5968" x="5875338" y="3197225"/>
          <p14:tracePt t="5985" x="5875338" y="3367088"/>
          <p14:tracePt t="6001" x="5875338" y="3482975"/>
          <p14:tracePt t="6018" x="5929313" y="3660775"/>
          <p14:tracePt t="6035" x="5983288" y="3732213"/>
          <p14:tracePt t="6051" x="6099175" y="3857625"/>
          <p14:tracePt t="6068" x="6562725" y="4205288"/>
          <p14:tracePt t="6085" x="6867525" y="4348163"/>
          <p14:tracePt t="6102" x="7089775" y="4438650"/>
          <p14:tracePt t="6118" x="7777163" y="4473575"/>
          <p14:tracePt t="6137" x="7966075" y="4446588"/>
          <p14:tracePt t="6152" x="8126413" y="4367213"/>
          <p14:tracePt t="6169" x="8269288" y="4276725"/>
          <p14:tracePt t="6186" x="8510588" y="4017963"/>
          <p14:tracePt t="6203" x="8626475" y="3768725"/>
          <p14:tracePt t="6220" x="8680450" y="3179763"/>
          <p14:tracePt t="6239" x="8661400" y="3036888"/>
          <p14:tracePt t="6252" x="8589963" y="2928938"/>
          <p14:tracePt t="6269" x="8501063" y="2867025"/>
          <p14:tracePt t="6286" x="8161338" y="2714625"/>
          <p14:tracePt t="6303" x="8001000" y="2697163"/>
          <p14:tracePt t="6320" x="7848600" y="2697163"/>
          <p14:tracePt t="6335" x="7562850" y="2724150"/>
          <p14:tracePt t="6353" x="7429500" y="2776538"/>
          <p14:tracePt t="6369" x="7331075" y="2830513"/>
          <p14:tracePt t="6385" x="7242175" y="2901950"/>
          <p14:tracePt t="6402" x="7089775" y="3108325"/>
          <p14:tracePt t="6419" x="7037388" y="3197225"/>
          <p14:tracePt t="6436" x="6973888" y="3402013"/>
          <p14:tracePt t="6455" x="6973888" y="3527425"/>
          <p14:tracePt t="6470" x="6973888" y="3652838"/>
          <p14:tracePt t="6485" x="7000875" y="3803650"/>
          <p14:tracePt t="6502" x="7072313" y="3965575"/>
          <p14:tracePt t="6520" x="7205663" y="4170363"/>
          <p14:tracePt t="6537" x="7269163" y="4232275"/>
          <p14:tracePt t="6552" x="7500938" y="4357688"/>
          <p14:tracePt t="6570" x="7670800" y="4394200"/>
          <p14:tracePt t="6585" x="7796213" y="4402138"/>
          <p14:tracePt t="6602" x="7929563" y="4402138"/>
          <p14:tracePt t="6619" x="8153400" y="4313238"/>
          <p14:tracePt t="6637" x="8224838" y="4259263"/>
          <p14:tracePt t="6652" x="8340725" y="4116388"/>
          <p14:tracePt t="6669" x="8528050" y="3687763"/>
          <p14:tracePt t="6686" x="8537575" y="3536950"/>
          <p14:tracePt t="6702" x="8501063" y="3276600"/>
          <p14:tracePt t="6720" x="8277225" y="2938463"/>
          <p14:tracePt t="6738" x="8153400" y="2830513"/>
          <p14:tracePt t="6752" x="7956550" y="2705100"/>
          <p14:tracePt t="6770" x="7589838" y="2589213"/>
          <p14:tracePt t="6787" x="7439025" y="2589213"/>
          <p14:tracePt t="6802" x="7340600" y="2589213"/>
          <p14:tracePt t="6819" x="7224713" y="2616200"/>
          <p14:tracePt t="6837" x="7134225" y="2687638"/>
          <p14:tracePt t="6853" x="7027863" y="2786063"/>
          <p14:tracePt t="6870" x="6680200" y="3224213"/>
          <p14:tracePt t="6887" x="6527800" y="3608388"/>
          <p14:tracePt t="6904" x="6491288" y="3776663"/>
          <p14:tracePt t="6920" x="6473825" y="3902075"/>
          <p14:tracePt t="6937" x="6473825" y="4017963"/>
          <p14:tracePt t="6954" x="6473825" y="4108450"/>
          <p14:tracePt t="6971" x="6589713" y="4375150"/>
          <p14:tracePt t="6986" x="6742113" y="4518025"/>
          <p14:tracePt t="7004" x="6884988" y="4598988"/>
          <p14:tracePt t="7019" x="7108825" y="4670425"/>
          <p14:tracePt t="7036" x="7286625" y="4697413"/>
          <p14:tracePt t="7053" x="7483475" y="4697413"/>
          <p14:tracePt t="7070" x="8010525" y="4598988"/>
          <p14:tracePt t="7086" x="8170863" y="4510088"/>
          <p14:tracePt t="7103" x="8367713" y="4330700"/>
          <p14:tracePt t="7120" x="8466138" y="4214813"/>
          <p14:tracePt t="7137" x="8537575" y="4071938"/>
          <p14:tracePt t="7153" x="8562975" y="3911600"/>
          <p14:tracePt t="7170" x="8537575" y="3687763"/>
          <p14:tracePt t="7187" x="8474075" y="3598863"/>
          <p14:tracePt t="7203" x="8143875" y="3419475"/>
          <p14:tracePt t="7221" x="7920038" y="3330575"/>
          <p14:tracePt t="7237" x="7705725" y="3295650"/>
          <p14:tracePt t="7253" x="7510463" y="3276600"/>
          <p14:tracePt t="7270" x="7269163" y="3313113"/>
          <p14:tracePt t="7287" x="7180263" y="3357563"/>
          <p14:tracePt t="7303" x="7099300" y="3465513"/>
          <p14:tracePt t="7320" x="6911975" y="3813175"/>
          <p14:tracePt t="7337" x="6848475" y="4116388"/>
          <p14:tracePt t="7353" x="6848475" y="4411663"/>
          <p14:tracePt t="7370" x="7010400" y="4857750"/>
          <p14:tracePt t="7387" x="7099300" y="4965700"/>
          <p14:tracePt t="7403" x="7224713" y="5054600"/>
          <p14:tracePt t="7420" x="7589838" y="5170488"/>
          <p14:tracePt t="7439" x="7724775" y="5180013"/>
          <p14:tracePt t="7453" x="7813675" y="5180013"/>
          <p14:tracePt t="7470" x="7894638" y="5170488"/>
          <p14:tracePt t="7486" x="7939088" y="5143500"/>
          <p14:tracePt t="7503" x="7956550" y="5133975"/>
          <p14:tracePt t="7520" x="7966075" y="5116513"/>
          <p14:tracePt t="7537" x="7974013" y="5099050"/>
          <p14:tracePt t="7553" x="7974013" y="5089525"/>
          <p14:tracePt t="7577" x="7966075" y="5081588"/>
          <p14:tracePt t="7844" x="7902575" y="5062538"/>
          <p14:tracePt t="7858" x="7823200" y="5045075"/>
          <p14:tracePt t="7871" x="7697788" y="5018088"/>
          <p14:tracePt t="7883" x="7562850" y="4983163"/>
          <p14:tracePt t="7896" x="7402513" y="4965700"/>
          <p14:tracePt t="7912" x="7269163" y="4938713"/>
          <p14:tracePt t="7923" x="7143750" y="4911725"/>
          <p14:tracePt t="7937" x="7010400" y="4875213"/>
          <p14:tracePt t="7954" x="6911975" y="4848225"/>
          <p14:tracePt t="7970" x="6777038" y="4776788"/>
          <p14:tracePt t="7987" x="6724650" y="4697413"/>
          <p14:tracePt t="8003" x="6661150" y="4616450"/>
          <p14:tracePt t="8019" x="6589713" y="4375150"/>
          <p14:tracePt t="8037" x="6589713" y="4286250"/>
          <p14:tracePt t="8053" x="6589713" y="4160838"/>
          <p14:tracePt t="8070" x="6626225" y="3929063"/>
          <p14:tracePt t="8088" x="6661150" y="3830638"/>
          <p14:tracePt t="8103" x="6705600" y="3724275"/>
          <p14:tracePt t="8119" x="6840538" y="3500438"/>
          <p14:tracePt t="8138" x="6894513" y="3411538"/>
          <p14:tracePt t="8154" x="6946900" y="3322638"/>
          <p14:tracePt t="8170" x="6991350" y="3259138"/>
          <p14:tracePt t="8187" x="7081838" y="3152775"/>
          <p14:tracePt t="8204" x="7126288" y="3108325"/>
          <p14:tracePt t="8220" x="7180263" y="3062288"/>
          <p14:tracePt t="8237" x="7323138" y="2973388"/>
          <p14:tracePt t="8254" x="7419975" y="2928938"/>
          <p14:tracePt t="8270" x="7518400" y="2894013"/>
          <p14:tracePt t="8287" x="7724775" y="2884488"/>
          <p14:tracePt t="8304" x="7823200" y="2901950"/>
          <p14:tracePt t="8320" x="7929563" y="2919413"/>
          <p14:tracePt t="8337" x="8215313" y="3009900"/>
          <p14:tracePt t="8355" x="8313738" y="3044825"/>
          <p14:tracePt t="8370" x="8412163" y="3081338"/>
          <p14:tracePt t="8386" x="8510588" y="3152775"/>
          <p14:tracePt t="8403" x="8705850" y="3330575"/>
          <p14:tracePt t="8421" x="8777288" y="3411538"/>
          <p14:tracePt t="8438" x="8902700" y="3608388"/>
          <p14:tracePt t="8456" x="8929688" y="3660775"/>
          <p14:tracePt t="8471" x="8947150" y="3741738"/>
          <p14:tracePt t="8487" x="8947150" y="3822700"/>
          <p14:tracePt t="8503" x="8947150" y="3990975"/>
          <p14:tracePt t="8521" x="8929688" y="4054475"/>
          <p14:tracePt t="8537" x="8902700" y="4108450"/>
          <p14:tracePt t="8553" x="8875713" y="4133850"/>
          <p14:tracePt t="8570" x="8804275" y="4214813"/>
          <p14:tracePt t="8587" x="8732838" y="4259263"/>
          <p14:tracePt t="8604" x="8634413" y="4303713"/>
          <p14:tracePt t="8620" x="8402638" y="4402138"/>
          <p14:tracePt t="8637" x="8296275" y="4438650"/>
          <p14:tracePt t="8653" x="8170863" y="4473575"/>
          <p14:tracePt t="8669" x="7920038" y="4518025"/>
          <p14:tracePt t="8688" x="7769225" y="4527550"/>
          <p14:tracePt t="8703" x="7626350" y="4554538"/>
          <p14:tracePt t="8720" x="7394575" y="4562475"/>
          <p14:tracePt t="8738" x="7286625" y="4562475"/>
          <p14:tracePt t="8755" x="7054850" y="4562475"/>
          <p14:tracePt t="8775" x="6983413" y="4562475"/>
          <p14:tracePt t="8788" x="6929438" y="4545013"/>
          <p14:tracePt t="8803" x="6875463" y="4518025"/>
          <p14:tracePt t="8820" x="6831013" y="4491038"/>
          <p14:tracePt t="8836" x="6804025" y="4473575"/>
          <p14:tracePt t="8853" x="6777038" y="4446588"/>
          <p14:tracePt t="8870" x="6724650" y="4348163"/>
          <p14:tracePt t="8886" x="6688138" y="4232275"/>
          <p14:tracePt t="8904" x="6680200" y="4160838"/>
          <p14:tracePt t="8920" x="6670675" y="4089400"/>
          <p14:tracePt t="8937" x="6680200" y="3956050"/>
          <p14:tracePt t="8955" x="6705600" y="3902075"/>
          <p14:tracePt t="8971" x="6742113" y="3840163"/>
          <p14:tracePt t="8987" x="6894513" y="3732213"/>
          <p14:tracePt t="9004" x="7089775" y="3660775"/>
          <p14:tracePt t="9020" x="7358063" y="3589338"/>
          <p14:tracePt t="9037" x="7680325" y="3571875"/>
          <p14:tracePt t="9053" x="7902575" y="3554413"/>
          <p14:tracePt t="9070" x="8205788" y="3554413"/>
          <p14:tracePt t="9087" x="8313738" y="3581400"/>
          <p14:tracePt t="9103" x="8474075" y="3608388"/>
          <p14:tracePt t="9121" x="8518525" y="3616325"/>
          <p14:tracePt t="9137" x="8545513" y="3625850"/>
          <p14:tracePt t="9153" x="8562975" y="3625850"/>
          <p14:tracePt t="9170" x="8562975" y="3616325"/>
          <p14:tracePt t="9463" x="8537575" y="3589338"/>
          <p14:tracePt t="9475" x="8510588" y="3544888"/>
          <p14:tracePt t="9494" x="8304213" y="3313113"/>
          <p14:tracePt t="9514" x="8215313" y="3232150"/>
          <p14:tracePt t="9526" x="8126413" y="3143250"/>
          <p14:tracePt t="9541" x="8001000" y="3062288"/>
          <p14:tracePt t="9553" x="7885113" y="2982913"/>
          <p14:tracePt t="9565" x="7786688" y="2919413"/>
          <p14:tracePt t="9577" x="7670800" y="2874963"/>
          <p14:tracePt t="9596" x="7412038" y="2795588"/>
          <p14:tracePt t="9616" x="7313613" y="2786063"/>
          <p14:tracePt t="9629" x="7224713" y="2776538"/>
          <p14:tracePt t="9642" x="7153275" y="2776538"/>
          <p14:tracePt t="9656" x="7099300" y="2776538"/>
          <p14:tracePt t="9670" x="7045325" y="2776538"/>
          <p14:tracePt t="9687" x="7018338" y="2776538"/>
          <p14:tracePt t="9704" x="6938963" y="2822575"/>
          <p14:tracePt t="9721" x="6902450" y="2847975"/>
          <p14:tracePt t="9737" x="6848475" y="2884488"/>
          <p14:tracePt t="9753" x="6732588" y="2973388"/>
          <p14:tracePt t="9770" x="6661150" y="3027363"/>
          <p14:tracePt t="9787" x="6599238" y="3081338"/>
          <p14:tracePt t="9803" x="6545263" y="3116263"/>
          <p14:tracePt t="9820" x="6456363" y="3179763"/>
          <p14:tracePt t="9837" x="6438900" y="3205163"/>
          <p14:tracePt t="9853" x="6375400" y="3241675"/>
          <p14:tracePt t="9871" x="6357938" y="3268663"/>
          <p14:tracePt t="9887" x="6323013" y="3303588"/>
          <p14:tracePt t="9903" x="6303963" y="3330575"/>
          <p14:tracePt t="9920" x="6259513" y="3402013"/>
          <p14:tracePt t="9937" x="6259513" y="3411538"/>
          <p14:tracePt t="9953" x="6251575" y="3419475"/>
          <p14:tracePt t="9970" x="6242050" y="3438525"/>
          <p14:tracePt t="9987" x="6242050" y="3455988"/>
          <p14:tracePt t="10003" x="6242050" y="3482975"/>
          <p14:tracePt t="10020" x="6251575" y="3562350"/>
          <p14:tracePt t="10036" x="6259513" y="3616325"/>
          <p14:tracePt t="10052" x="6276975" y="3652838"/>
          <p14:tracePt t="10069" x="6323013" y="3751263"/>
          <p14:tracePt t="10086" x="6348413" y="3776663"/>
          <p14:tracePt t="10102" x="6375400" y="3803650"/>
          <p14:tracePt t="10119" x="6429375" y="3840163"/>
          <p14:tracePt t="10135" x="6581775" y="3902075"/>
          <p14:tracePt t="10152" x="6653213" y="3929063"/>
          <p14:tracePt t="10169" x="6751638" y="3956050"/>
          <p14:tracePt t="10186" x="6946900" y="3973513"/>
          <p14:tracePt t="10203" x="7027863" y="3990975"/>
          <p14:tracePt t="10219" x="7072313" y="3990975"/>
          <p14:tracePt t="10236" x="7143750" y="3990975"/>
          <p14:tracePt t="10253" x="7153275" y="3990975"/>
          <p14:tracePt t="10278" x="7116763" y="3990975"/>
          <p14:tracePt t="10354" x="7089775" y="3990975"/>
          <p14:tracePt t="10367" x="7054850" y="4000500"/>
          <p14:tracePt t="10380" x="7000875" y="4010025"/>
          <p14:tracePt t="10394" x="6929438" y="4010025"/>
          <p14:tracePt t="10405" x="6840538" y="4010025"/>
          <p14:tracePt t="10419" x="6751638" y="4010025"/>
          <p14:tracePt t="10436" x="6680200" y="4000500"/>
          <p14:tracePt t="10452" x="6554788" y="3919538"/>
          <p14:tracePt t="10470" x="6483350" y="3830638"/>
          <p14:tracePt t="10485" x="6419850" y="3714750"/>
          <p14:tracePt t="10502" x="6384925" y="3465513"/>
          <p14:tracePt t="10520" x="6384925" y="3348038"/>
          <p14:tracePt t="10535" x="6411913" y="3224213"/>
          <p14:tracePt t="10552" x="6446838" y="3125788"/>
          <p14:tracePt t="10569" x="6527800" y="3009900"/>
          <p14:tracePt t="10586" x="6572250" y="2965450"/>
          <p14:tracePt t="10602" x="6599238" y="2938463"/>
          <p14:tracePt t="10619" x="6680200" y="2884488"/>
          <p14:tracePt t="10637" x="6732588" y="2847975"/>
          <p14:tracePt t="10653" x="6786563" y="2822575"/>
          <p14:tracePt t="10669" x="6894513" y="2759075"/>
          <p14:tracePt t="10686" x="6973888" y="2732088"/>
          <p14:tracePt t="10702" x="7037388" y="2705100"/>
          <p14:tracePt t="10719" x="7205663" y="2679700"/>
          <p14:tracePt t="10738" x="7313613" y="2679700"/>
          <p14:tracePt t="10754" x="7589838" y="2751138"/>
          <p14:tracePt t="10775" x="7705725" y="2795588"/>
          <p14:tracePt t="10788" x="7804150" y="2847975"/>
          <p14:tracePt t="10802" x="7894638" y="2901950"/>
          <p14:tracePt t="10819" x="7966075" y="2965450"/>
          <p14:tracePt t="10836" x="8099425" y="3081338"/>
          <p14:tracePt t="10853" x="8170863" y="3152775"/>
          <p14:tracePt t="10869" x="8224838" y="3224213"/>
          <p14:tracePt t="10886" x="8286750" y="3348038"/>
          <p14:tracePt t="10903" x="8313738" y="3411538"/>
          <p14:tracePt t="10919" x="8323263" y="3455988"/>
          <p14:tracePt t="10936" x="8331200" y="3490913"/>
          <p14:tracePt t="10954" x="8331200" y="3500438"/>
          <p14:tracePt t="10970" x="8331200" y="3517900"/>
          <p14:tracePt t="10986" x="8331200" y="3527425"/>
          <p14:tracePt t="11017" x="8323263" y="3527425"/>
          <p14:tracePt t="11081" x="8286750" y="3517900"/>
          <p14:tracePt t="11093" x="8251825" y="3473450"/>
          <p14:tracePt t="11105" x="8161338" y="3402013"/>
          <p14:tracePt t="11120" x="8054975" y="3322638"/>
          <p14:tracePt t="11131" x="7902575" y="3197225"/>
          <p14:tracePt t="11144" x="7751763" y="3098800"/>
          <p14:tracePt t="11157" x="7653338" y="3027363"/>
          <p14:tracePt t="11176" x="7439025" y="2919413"/>
          <p14:tracePt t="11195" x="7358063" y="2894013"/>
          <p14:tracePt t="11209" x="7286625" y="2884488"/>
          <p14:tracePt t="11220" x="7215188" y="2874963"/>
          <p14:tracePt t="11236" x="7143750" y="2874963"/>
          <p14:tracePt t="11252" x="7072313" y="2874963"/>
          <p14:tracePt t="11269" x="6911975" y="2894013"/>
          <p14:tracePt t="11286" x="6848475" y="2919413"/>
          <p14:tracePt t="11302" x="6769100" y="2965450"/>
          <p14:tracePt t="11319" x="6643688" y="3044825"/>
          <p14:tracePt t="11337" x="6589713" y="3089275"/>
          <p14:tracePt t="11352" x="6537325" y="3143250"/>
          <p14:tracePt t="11369" x="6473825" y="3214688"/>
          <p14:tracePt t="11386" x="6384925" y="3348038"/>
          <p14:tracePt t="11402" x="6340475" y="3411538"/>
          <p14:tracePt t="11419" x="6323013" y="3473450"/>
          <p14:tracePt t="11436" x="6303963" y="3643313"/>
          <p14:tracePt t="11454" x="6303963" y="3697288"/>
          <p14:tracePt t="11469" x="6303963" y="3776663"/>
          <p14:tracePt t="11486" x="6303963" y="3822700"/>
          <p14:tracePt t="11502" x="6313488" y="3902075"/>
          <p14:tracePt t="11519" x="6330950" y="3938588"/>
          <p14:tracePt t="11536" x="6394450" y="4037013"/>
          <p14:tracePt t="11552" x="6446838" y="4089400"/>
          <p14:tracePt t="11569" x="6518275" y="4143375"/>
          <p14:tracePt t="11586" x="6599238" y="4205288"/>
          <p14:tracePt t="11602" x="6867525" y="4313238"/>
          <p14:tracePt t="11619" x="7045325" y="4330700"/>
          <p14:tracePt t="11636" x="7251700" y="4348163"/>
          <p14:tracePt t="11653" x="7661275" y="4348163"/>
          <p14:tracePt t="11669" x="7786688" y="4340225"/>
          <p14:tracePt t="11686" x="7894638" y="4313238"/>
          <p14:tracePt t="11702" x="8001000" y="4268788"/>
          <p14:tracePt t="11720" x="8018463" y="4241800"/>
          <p14:tracePt t="11736" x="8027988" y="4224338"/>
          <p14:tracePt t="11752" x="8037513" y="4205288"/>
          <p14:tracePt t="11769" x="8037513" y="4197350"/>
          <p14:tracePt t="11795" x="8001000" y="4205288"/>
          <p14:tracePt t="11858" x="7956550" y="4214813"/>
          <p14:tracePt t="11871" x="7885113" y="4251325"/>
          <p14:tracePt t="11883" x="7796213" y="4268788"/>
          <p14:tracePt t="11896" x="7688263" y="4295775"/>
          <p14:tracePt t="11908" x="7572375" y="4313238"/>
          <p14:tracePt t="11921" x="7446963" y="4340225"/>
          <p14:tracePt t="11936" x="7340600" y="4348163"/>
          <p14:tracePt t="11952" x="7224713" y="4357688"/>
          <p14:tracePt t="11969" x="7037388" y="4357688"/>
          <p14:tracePt t="11986" x="6938963" y="4357688"/>
          <p14:tracePt t="12002" x="6840538" y="4348163"/>
          <p14:tracePt t="12019" x="6680200" y="4276725"/>
          <p14:tracePt t="12037" x="6616700" y="4241800"/>
          <p14:tracePt t="12052" x="6545263" y="4187825"/>
          <p14:tracePt t="12069" x="6491288" y="4116388"/>
          <p14:tracePt t="12086" x="6394450" y="3938588"/>
          <p14:tracePt t="12102" x="6367463" y="3822700"/>
          <p14:tracePt t="12119" x="6340475" y="3705225"/>
          <p14:tracePt t="12136" x="6340475" y="3509963"/>
          <p14:tracePt t="12153" x="6367463" y="3402013"/>
          <p14:tracePt t="12170" x="6429375" y="3286125"/>
          <p14:tracePt t="12186" x="6572250" y="3108325"/>
          <p14:tracePt t="12203" x="6653213" y="3036888"/>
          <p14:tracePt t="12219" x="6742113" y="2965450"/>
          <p14:tracePt t="12236" x="7037388" y="2847975"/>
          <p14:tracePt t="12253" x="7180263" y="2830513"/>
          <p14:tracePt t="12271" x="7304088" y="2813050"/>
          <p14:tracePt t="12286" x="7518400" y="2830513"/>
          <p14:tracePt t="12304" x="7643813" y="2867025"/>
          <p14:tracePt t="12319" x="7769225" y="2946400"/>
          <p14:tracePt t="12335" x="7894638" y="3036888"/>
          <p14:tracePt t="12353" x="8072438" y="3197225"/>
          <p14:tracePt t="12370" x="8143875" y="3268663"/>
          <p14:tracePt t="12386" x="8180388" y="3330575"/>
          <p14:tracePt t="12402" x="8215313" y="3465513"/>
          <p14:tracePt t="12420" x="8215313" y="3554413"/>
          <p14:tracePt t="12436" x="8205788" y="3625850"/>
          <p14:tracePt t="12452" x="8161338" y="3732213"/>
          <p14:tracePt t="12471" x="8143875" y="3751263"/>
          <p14:tracePt t="12486" x="8134350" y="3759200"/>
          <p14:tracePt t="12503" x="8116888" y="3776663"/>
          <p14:tracePt t="12520" x="8108950" y="3786188"/>
          <p14:tracePt t="12550" x="8099425" y="3786188"/>
          <p14:tracePt t="12813" x="8062913" y="3741738"/>
          <p14:tracePt t="12827" x="7983538" y="3679825"/>
          <p14:tracePt t="12838" x="7867650" y="3589338"/>
          <p14:tracePt t="12852" x="7653338" y="3446463"/>
          <p14:tracePt t="12870" x="7062788" y="3179763"/>
          <p14:tracePt t="12889" x="6884988" y="3125788"/>
          <p14:tracePt t="12903" x="6769100" y="3108325"/>
          <p14:tracePt t="12916" x="6634163" y="3098800"/>
          <p14:tracePt t="12929" x="6537325" y="3098800"/>
          <p14:tracePt t="12940" x="6402388" y="3098800"/>
          <p14:tracePt t="12954" x="6296025" y="3108325"/>
          <p14:tracePt t="12971" x="6205538" y="3125788"/>
          <p14:tracePt t="12986" x="6134100" y="3160713"/>
          <p14:tracePt t="13002" x="6037263" y="3224213"/>
          <p14:tracePt t="13019" x="5973763" y="3295650"/>
          <p14:tracePt t="13036" x="5894388" y="3411538"/>
          <p14:tracePt t="13052" x="5751513" y="3724275"/>
          <p14:tracePt t="13070" x="5715000" y="3848100"/>
          <p14:tracePt t="13086" x="5705475" y="3965575"/>
          <p14:tracePt t="13102" x="5705475" y="4160838"/>
          <p14:tracePt t="13120" x="5732463" y="4241800"/>
          <p14:tracePt t="13136" x="5768975" y="4330700"/>
          <p14:tracePt t="13152" x="5830888" y="4446588"/>
          <p14:tracePt t="13152" x="5902325" y="4518025"/>
          <p14:tracePt t="13171" x="5965825" y="4589463"/>
          <p14:tracePt t="13188" x="6062663" y="4633913"/>
          <p14:tracePt t="13202" x="6188075" y="4687888"/>
          <p14:tracePt t="13219" x="6500813" y="4724400"/>
          <p14:tracePt t="13236" x="6680200" y="4724400"/>
          <p14:tracePt t="13253" x="6848475" y="4687888"/>
          <p14:tracePt t="13269" x="6973888" y="4633913"/>
          <p14:tracePt t="13286" x="7081838" y="4581525"/>
          <p14:tracePt t="13302" x="7215188" y="4483100"/>
          <p14:tracePt t="13319" x="7259638" y="4438650"/>
          <p14:tracePt t="13337" x="7269163" y="4419600"/>
          <p14:tracePt t="13352" x="7269163" y="4402138"/>
          <p14:tracePt t="13369" x="7269163" y="4394200"/>
          <p14:tracePt t="13393" x="7224713" y="4384675"/>
          <p14:tracePt t="13412" x="7188200" y="4384675"/>
          <p14:tracePt t="13425" x="7153275" y="4384675"/>
          <p14:tracePt t="13438" x="7089775" y="4384675"/>
          <p14:tracePt t="13452" x="7045325" y="4384675"/>
          <p14:tracePt t="13469" x="6973888" y="4375150"/>
          <p14:tracePt t="13486" x="6759575" y="4313238"/>
          <p14:tracePt t="13504" x="6634163" y="4232275"/>
          <p14:tracePt t="13519" x="6500813" y="4125913"/>
          <p14:tracePt t="13537" x="6197600" y="3705225"/>
          <p14:tracePt t="13553" x="6126163" y="3465513"/>
          <p14:tracePt t="13569" x="6126163" y="3295650"/>
          <p14:tracePt t="13586" x="6134100" y="3170238"/>
          <p14:tracePt t="13602" x="6188075" y="3081338"/>
          <p14:tracePt t="13619" x="6394450" y="2928938"/>
          <p14:tracePt t="13636" x="6483350" y="2894013"/>
          <p14:tracePt t="13652" x="6599238" y="2867025"/>
          <p14:tracePt t="13669" x="6626225" y="2867025"/>
          <p14:tracePt t="13686" x="6634163" y="2867025"/>
          <p14:tracePt t="13702" x="6643688" y="2867025"/>
          <p14:tracePt t="13719" x="6661150" y="2867025"/>
          <p14:tracePt t="13736" x="6661150" y="2874963"/>
          <p14:tracePt t="13752" x="6661150" y="2884488"/>
          <p14:tracePt t="13769" x="6661150" y="2894013"/>
          <p14:tracePt t="13786" x="6653213" y="2884488"/>
          <p14:tracePt t="14050" x="6634163" y="2857500"/>
          <p14:tracePt t="14062" x="6581775" y="2803525"/>
          <p14:tracePt t="14075" x="6510338" y="2714625"/>
          <p14:tracePt t="14087" x="6402388" y="2562225"/>
          <p14:tracePt t="14102" x="6323013" y="2419350"/>
          <p14:tracePt t="14119" x="6259513" y="2303463"/>
          <p14:tracePt t="14136" x="6134100" y="1893888"/>
          <p14:tracePt t="14152" x="6116638" y="1758950"/>
          <p14:tracePt t="14169" x="6108700" y="1625600"/>
          <p14:tracePt t="14186" x="6108700" y="1419225"/>
          <p14:tracePt t="14204" x="6108700" y="1366838"/>
          <p14:tracePt t="14219" x="6108700" y="1330325"/>
          <p14:tracePt t="14236" x="6108700" y="1303338"/>
          <p14:tracePt t="14254" x="6108700" y="1285875"/>
          <p14:tracePt t="14270" x="6099175" y="1285875"/>
          <p14:tracePt t="14345" x="6089650" y="1285875"/>
          <p14:tracePt t="14533" x="6089650" y="1295400"/>
          <p14:tracePt t="14648" x="6089650" y="1303338"/>
          <p14:tracePt t="14665" x="6089650" y="1322388"/>
          <p14:tracePt t="14675" x="6089650" y="1330325"/>
          <p14:tracePt t="14687" x="6099175" y="1339850"/>
          <p14:tracePt t="14699" x="6108700" y="1347788"/>
          <p14:tracePt t="14712" x="6134100" y="1366838"/>
          <p14:tracePt t="14724" x="6153150" y="1384300"/>
          <p14:tracePt t="14738" x="6188075" y="1419225"/>
          <p14:tracePt t="14752" x="6242050" y="1465263"/>
          <p14:tracePt t="14769" x="6483350" y="1687513"/>
          <p14:tracePt t="14788" x="6572250" y="1768475"/>
          <p14:tracePt t="14802" x="6653213" y="1847850"/>
          <p14:tracePt t="14819" x="6759575" y="1928813"/>
          <p14:tracePt t="14836" x="6956425" y="2116138"/>
          <p14:tracePt t="14853" x="7116763" y="2259013"/>
          <p14:tracePt t="14870" x="7562850" y="2732088"/>
          <p14:tracePt t="14890" x="7688263" y="2867025"/>
          <p14:tracePt t="14903" x="7786688" y="2973388"/>
          <p14:tracePt t="14919" x="7929563" y="3116263"/>
          <p14:tracePt t="14936" x="8170863" y="3419475"/>
          <p14:tracePt t="14954" x="8242300" y="3517900"/>
          <p14:tracePt t="14970" x="8296275" y="3598863"/>
          <p14:tracePt t="14986" x="8331200" y="3633788"/>
          <p14:tracePt t="15002" x="8367713" y="3679825"/>
          <p14:tracePt t="15021" x="8385175" y="3697288"/>
          <p14:tracePt t="16801" x="8367713" y="3697288"/>
          <p14:tracePt t="17030" x="8331200" y="3697288"/>
          <p14:tracePt t="17043" x="8269288" y="3697288"/>
          <p14:tracePt t="17056" x="8197850" y="3687763"/>
          <p14:tracePt t="17070" x="8108950" y="3670300"/>
          <p14:tracePt t="17087" x="7742238" y="3571875"/>
          <p14:tracePt t="17106" x="7562850" y="3509963"/>
          <p14:tracePt t="17120" x="7394575" y="3446463"/>
          <p14:tracePt t="17133" x="7251700" y="3375025"/>
          <p14:tracePt t="17145" x="7134225" y="3313113"/>
          <p14:tracePt t="17158" x="7045325" y="3268663"/>
          <p14:tracePt t="17172" x="6983413" y="3224213"/>
          <p14:tracePt t="17189" x="6938963" y="3187700"/>
          <p14:tracePt t="17203" x="6894513" y="3152775"/>
          <p14:tracePt t="17219" x="6831013" y="3081338"/>
          <p14:tracePt t="17237" x="6823075" y="3062288"/>
          <p14:tracePt t="17253" x="6804025" y="3044825"/>
          <p14:tracePt t="17269" x="6777038" y="3017838"/>
          <p14:tracePt t="17287" x="6777038" y="3009900"/>
          <p14:tracePt t="17303" x="6742113" y="3009900"/>
          <p14:tracePt t="17526" x="6705600" y="3000375"/>
          <p14:tracePt t="17540" x="6608763" y="2955925"/>
          <p14:tracePt t="17553" x="6473825" y="2911475"/>
          <p14:tracePt t="17567" x="6286500" y="2795588"/>
          <p14:tracePt t="17579" x="6072188" y="2670175"/>
          <p14:tracePt t="17591" x="5938838" y="2544763"/>
          <p14:tracePt t="17611" x="5572125" y="2108200"/>
          <p14:tracePt t="17630" x="5518150" y="2009775"/>
          <p14:tracePt t="17642" x="5500688" y="1946275"/>
          <p14:tracePt t="17654" x="5491163" y="1901825"/>
          <p14:tracePt t="17669" x="5491163" y="1884363"/>
          <p14:tracePt t="17686" x="5491163" y="1866900"/>
          <p14:tracePt t="17703" x="5491163" y="1857375"/>
          <p14:tracePt t="17721" x="5500688" y="1857375"/>
          <p14:tracePt t="17745" x="5500688" y="1866900"/>
          <p14:tracePt t="17757" x="5527675" y="1884363"/>
          <p14:tracePt t="17771" x="5554663" y="1928813"/>
          <p14:tracePt t="17786" x="5599113" y="1973263"/>
          <p14:tracePt t="17802" x="5634038" y="2027238"/>
          <p14:tracePt t="17819" x="5741988" y="2205038"/>
          <p14:tracePt t="17836" x="5848350" y="2374900"/>
          <p14:tracePt t="17853" x="5965825" y="2581275"/>
          <p14:tracePt t="17869" x="6180138" y="2965450"/>
          <p14:tracePt t="17886" x="6323013" y="3160713"/>
          <p14:tracePt t="17903" x="6438900" y="3330575"/>
          <p14:tracePt t="17920" x="6643688" y="3571875"/>
          <p14:tracePt t="17937" x="6751638" y="3652838"/>
          <p14:tracePt t="17952" x="6875463" y="3759200"/>
          <p14:tracePt t="17969" x="7027863" y="3875088"/>
          <p14:tracePt t="17969" x="7126288" y="3946525"/>
          <p14:tracePt t="17987" x="7215188" y="3990975"/>
          <p14:tracePt t="18002" x="7269163" y="4027488"/>
          <p14:tracePt t="18019" x="7304088" y="4044950"/>
          <p14:tracePt t="18036" x="7323138" y="4054475"/>
          <p14:tracePt t="18053" x="7331075" y="4054475"/>
          <p14:tracePt t="18953" x="7358063" y="4062413"/>
          <p14:tracePt t="19464" x="7394575" y="4081463"/>
          <p14:tracePt t="19477" x="7500938" y="4108450"/>
          <p14:tracePt t="19489" x="7724775" y="4143375"/>
          <p14:tracePt t="19503" x="8081963" y="4187825"/>
          <p14:tracePt t="19515" x="8429625" y="4224338"/>
          <p14:tracePt t="19528" x="8742363" y="4224338"/>
          <p14:tracePt t="19541" x="8983663" y="4224338"/>
          <p14:tracePt t="19554" x="9134475" y="4224338"/>
          <p14:tracePt t="19569" x="9259888" y="4224338"/>
          <p14:tracePt t="19586" x="9348788" y="4224338"/>
          <p14:tracePt t="19602" x="9483725" y="4179888"/>
          <p14:tracePt t="19621" x="9537700" y="4160838"/>
          <p14:tracePt t="19636" x="9572625" y="4143375"/>
          <p14:tracePt t="19653" x="9634538" y="4089400"/>
          <p14:tracePt t="19669" x="9671050" y="4062413"/>
          <p14:tracePt t="19686" x="9725025" y="4010025"/>
          <p14:tracePt t="19703" x="9759950" y="3946525"/>
          <p14:tracePt t="19719" x="9777413" y="3884613"/>
          <p14:tracePt t="19736" x="9813925" y="3795713"/>
          <p14:tracePt t="19753" x="9813925" y="3768725"/>
          <p14:tracePt t="19771" x="9796463" y="3768725"/>
          <p14:tracePt t="19826" x="9661525" y="3803650"/>
          <p14:tracePt t="19846" x="9582150" y="3822700"/>
          <p14:tracePt t="19860" x="9501188" y="3867150"/>
          <p14:tracePt t="19872" x="9402763" y="3902075"/>
          <p14:tracePt t="19887" x="9286875" y="3956050"/>
          <p14:tracePt t="19898" x="9126538" y="4054475"/>
          <p14:tracePt t="19910" x="8902700" y="4179888"/>
          <p14:tracePt t="19922" x="8705850" y="4322763"/>
          <p14:tracePt t="19938" x="8528050" y="4473575"/>
          <p14:tracePt t="19954" x="8375650" y="4598988"/>
          <p14:tracePt t="19969" x="8269288" y="4687888"/>
          <p14:tracePt t="19969" x="8180388" y="4751388"/>
          <p14:tracePt t="19987" x="8108950" y="4803775"/>
          <p14:tracePt t="20003" x="8062913" y="4848225"/>
          <p14:tracePt t="20019" x="8027988" y="4867275"/>
          <p14:tracePt t="20036" x="8018463" y="4875213"/>
          <p14:tracePt t="20053" x="8001000" y="4884738"/>
          <p14:tracePt t="20069" x="8001000" y="4867275"/>
          <p14:tracePt t="20101" x="8010525" y="4786313"/>
          <p14:tracePt t="20114" x="8045450" y="4679950"/>
          <p14:tracePt t="20127" x="8089900" y="4537075"/>
          <p14:tracePt t="20145" x="8313738" y="4000500"/>
          <p14:tracePt t="20165" x="8375650" y="3803650"/>
          <p14:tracePt t="20178" x="8439150" y="3687763"/>
          <p14:tracePt t="20191" x="8491538" y="3589338"/>
          <p14:tracePt t="20204" x="8528050" y="3500438"/>
          <p14:tracePt t="20219" x="8572500" y="3446463"/>
          <p14:tracePt t="20236" x="8616950" y="3402013"/>
          <p14:tracePt t="20253" x="8688388" y="3330575"/>
          <p14:tracePt t="20270" x="8732838" y="3303588"/>
          <p14:tracePt t="20286" x="8759825" y="3295650"/>
          <p14:tracePt t="20303" x="8796338" y="3276600"/>
          <p14:tracePt t="20320" x="8804275" y="3276600"/>
          <p14:tracePt t="20337" x="8813800" y="3276600"/>
          <p14:tracePt t="20359" x="8804275" y="3276600"/>
          <p14:tracePt t="20433" x="8751888" y="3303588"/>
          <p14:tracePt t="20445" x="8653463" y="3348038"/>
          <p14:tracePt t="20464" x="8180388" y="3670300"/>
          <p14:tracePt t="20483" x="7956550" y="3830638"/>
          <p14:tracePt t="20496" x="7759700" y="3990975"/>
          <p14:tracePt t="20509" x="7616825" y="4089400"/>
          <p14:tracePt t="20523" x="7483475" y="4197350"/>
          <p14:tracePt t="20536" x="7394575" y="4286250"/>
          <p14:tracePt t="20552" x="7277100" y="4411663"/>
          <p14:tracePt t="20569" x="6973888" y="4822825"/>
          <p14:tracePt t="20586" x="6894513" y="4946650"/>
          <p14:tracePt t="20603" x="6840538" y="5045075"/>
          <p14:tracePt t="20619" x="6751638" y="5180013"/>
          <p14:tracePt t="20637" x="6715125" y="5241925"/>
          <p14:tracePt t="20653" x="6688138" y="5295900"/>
          <p14:tracePt t="20669" x="6653213" y="5375275"/>
          <p14:tracePt t="20687" x="6634163" y="5411788"/>
          <p14:tracePt t="20702" x="6626225" y="5446713"/>
          <p14:tracePt t="20720" x="6616700" y="5465763"/>
          <p14:tracePt t="20736" x="6599238" y="5491163"/>
          <p14:tracePt t="20753" x="6589713" y="5510213"/>
          <p14:tracePt t="20769" x="6589713" y="5527675"/>
          <p14:tracePt t="20786" x="6572250" y="5554663"/>
          <p14:tracePt t="20803" x="6572250" y="5562600"/>
          <p14:tracePt t="20828" x="6599238" y="5537200"/>
          <p14:tracePt t="20903" x="6680200" y="5465763"/>
          <p14:tracePt t="20917" x="6831013" y="5313363"/>
          <p14:tracePt t="20931" x="7027863" y="5108575"/>
          <p14:tracePt t="20945" x="7232650" y="4911725"/>
          <p14:tracePt t="20955" x="7439025" y="4724400"/>
          <p14:tracePt t="20969" x="7653338" y="4510088"/>
          <p14:tracePt t="20986" x="7831138" y="4340225"/>
          <p14:tracePt t="21003" x="8062913" y="4125913"/>
          <p14:tracePt t="21019" x="8143875" y="4044950"/>
          <p14:tracePt t="21036" x="8215313" y="3983038"/>
          <p14:tracePt t="21053" x="8385175" y="3822700"/>
          <p14:tracePt t="21071" x="8456613" y="3741738"/>
          <p14:tracePt t="21086" x="8501063" y="3687763"/>
          <p14:tracePt t="21103" x="8528050" y="3652838"/>
          <p14:tracePt t="21119" x="8528050" y="3633788"/>
          <p14:tracePt t="21136" x="8528050" y="3625850"/>
          <p14:tracePt t="21153" x="8456613" y="3705225"/>
          <p14:tracePt t="21222" x="8385175" y="3795713"/>
          <p14:tracePt t="21234" x="8259763" y="3983038"/>
          <p14:tracePt t="21249" x="8089900" y="4251325"/>
          <p14:tracePt t="21260" x="7920038" y="4518025"/>
          <p14:tracePt t="21273" x="7777163" y="4714875"/>
          <p14:tracePt t="21286" x="7616825" y="4938713"/>
          <p14:tracePt t="21304" x="7259638" y="5465763"/>
          <p14:tracePt t="21323" x="7161213" y="5608638"/>
          <p14:tracePt t="21337" x="7062788" y="5724525"/>
          <p14:tracePt t="21352" x="6991350" y="5813425"/>
          <p14:tracePt t="21369" x="6929438" y="5875338"/>
          <p14:tracePt t="21386" x="6867525" y="5965825"/>
          <p14:tracePt t="21403" x="6848475" y="5983288"/>
          <p14:tracePt t="21419" x="6840538" y="5991225"/>
          <p14:tracePt t="21436" x="6823075" y="6010275"/>
          <p14:tracePt t="21453" x="6823075" y="6018213"/>
          <p14:tracePt t="21469" x="6867525" y="5991225"/>
          <p14:tracePt t="21540" x="6991350" y="5867400"/>
          <p14:tracePt t="21553" x="7304088" y="5562600"/>
          <p14:tracePt t="21567" x="7653338" y="5232400"/>
          <p14:tracePt t="21578" x="7983538" y="4919663"/>
          <p14:tracePt t="21592" x="8313738" y="4562475"/>
          <p14:tracePt t="21605" x="8537575" y="4313238"/>
          <p14:tracePt t="21622" x="8661400" y="4179888"/>
          <p14:tracePt t="21636" x="8732838" y="4089400"/>
          <p14:tracePt t="21653" x="8796338" y="4000500"/>
          <p14:tracePt t="21670" x="8823325" y="3973513"/>
          <p14:tracePt t="21686" x="8831263" y="3956050"/>
          <p14:tracePt t="21703" x="8840788" y="3946525"/>
          <p14:tracePt t="21725" x="8796338" y="3965575"/>
          <p14:tracePt t="21770" x="8724900" y="4017963"/>
          <p14:tracePt t="21783" x="8616950" y="4133850"/>
          <p14:tracePt t="21796" x="8412163" y="4286250"/>
          <p14:tracePt t="21809" x="8259763" y="4419600"/>
          <p14:tracePt t="21821" x="8108950" y="4527550"/>
          <p14:tracePt t="21836" x="8001000" y="4616450"/>
          <p14:tracePt t="21853" x="7912100" y="4679950"/>
          <p14:tracePt t="21870" x="7796213" y="4776788"/>
          <p14:tracePt t="21886" x="7751763" y="4803775"/>
          <p14:tracePt t="21903" x="7732713" y="4822825"/>
          <p14:tracePt t="21920" x="7705725" y="4830763"/>
          <p14:tracePt t="21936" x="7688263" y="4857750"/>
          <p14:tracePt t="21954" x="7680325" y="4857750"/>
          <p14:tracePt t="21969" x="7680325" y="4867275"/>
          <p14:tracePt t="21986" x="7688263" y="4830763"/>
          <p14:tracePt t="22382" x="7742238" y="4705350"/>
          <p14:tracePt t="22394" x="7840663" y="4394200"/>
          <p14:tracePt t="22407" x="7902575" y="4054475"/>
          <p14:tracePt t="22421" x="7929563" y="3759200"/>
          <p14:tracePt t="22437" x="7929563" y="3536950"/>
          <p14:tracePt t="22453" x="7929563" y="3411538"/>
          <p14:tracePt t="22469" x="7858125" y="3241675"/>
          <p14:tracePt t="22486" x="7831138" y="3214688"/>
          <p14:tracePt t="22503" x="7796213" y="3179763"/>
          <p14:tracePt t="22520" x="7705725" y="3133725"/>
          <p14:tracePt t="22537" x="7670800" y="3133725"/>
          <p14:tracePt t="22553" x="7643813" y="3133725"/>
          <p14:tracePt t="22570" x="7599363" y="3133725"/>
          <p14:tracePt t="22587" x="7572375" y="3133725"/>
          <p14:tracePt t="22603" x="7554913" y="3143250"/>
          <p14:tracePt t="22619" x="7500938" y="3179763"/>
          <p14:tracePt t="22638" x="7483475" y="3187700"/>
          <p14:tracePt t="22653" x="7466013" y="3205163"/>
          <p14:tracePt t="22669" x="7429500" y="3224213"/>
          <p14:tracePt t="22686" x="7402513" y="3259138"/>
          <p14:tracePt t="22703" x="7385050" y="3268663"/>
          <p14:tracePt t="22719" x="7375525" y="3295650"/>
          <p14:tracePt t="22736" x="7358063" y="3313113"/>
          <p14:tracePt t="22753" x="7358063" y="3303588"/>
          <p14:tracePt t="23070" x="7358063" y="3286125"/>
          <p14:tracePt t="23083" x="7375525" y="3268663"/>
          <p14:tracePt t="23100" x="7385050" y="3241675"/>
          <p14:tracePt t="23109" x="7402513" y="3205163"/>
          <p14:tracePt t="23121" x="7412038" y="3179763"/>
          <p14:tracePt t="23136" x="7419975" y="3152775"/>
          <p14:tracePt t="23153" x="7419975" y="3133725"/>
          <p14:tracePt t="23170" x="7412038" y="3098800"/>
          <p14:tracePt t="23187" x="7402513" y="3071813"/>
          <p14:tracePt t="23203" x="7375525" y="3054350"/>
          <p14:tracePt t="23219" x="7340600" y="3009900"/>
          <p14:tracePt t="23237" x="7296150" y="2990850"/>
          <p14:tracePt t="23254" x="7269163" y="2965450"/>
          <p14:tracePt t="23269" x="7205663" y="2938463"/>
          <p14:tracePt t="23287" x="7180263" y="2919413"/>
          <p14:tracePt t="23303" x="7143750" y="2901950"/>
          <p14:tracePt t="23319" x="7126288" y="2901950"/>
          <p14:tracePt t="23336" x="7099300" y="2901950"/>
          <p14:tracePt t="23353" x="7081838" y="2901950"/>
          <p14:tracePt t="23370" x="7072313" y="2901950"/>
          <p14:tracePt t="23386" x="7045325" y="2901950"/>
          <p14:tracePt t="23403" x="7027863" y="2901950"/>
          <p14:tracePt t="23420" x="7018338" y="2911475"/>
          <p14:tracePt t="23436" x="7000875" y="2928938"/>
          <p14:tracePt t="23453" x="6991350" y="2938463"/>
          <p14:tracePt t="23469" x="6991350" y="2955925"/>
          <p14:tracePt t="23486" x="6983413" y="2973388"/>
          <p14:tracePt t="23503" x="6973888" y="2990850"/>
          <p14:tracePt t="23520" x="6973888" y="3054350"/>
          <p14:tracePt t="23536" x="6983413" y="3133725"/>
          <p14:tracePt t="23554" x="7000875" y="3170238"/>
          <p14:tracePt t="23569" x="7027863" y="3224213"/>
          <p14:tracePt t="23586" x="7045325" y="3251200"/>
          <p14:tracePt t="23603" x="7062788" y="3276600"/>
          <p14:tracePt t="23619" x="7072313" y="3303588"/>
          <p14:tracePt t="23636" x="7116763" y="3357563"/>
          <p14:tracePt t="23653" x="7205663" y="3465513"/>
          <p14:tracePt t="23670" x="7269163" y="3536950"/>
          <p14:tracePt t="23686" x="7340600" y="3589338"/>
          <p14:tracePt t="23703" x="7419975" y="3670300"/>
          <p14:tracePt t="23720" x="7456488" y="3687763"/>
          <p14:tracePt t="23736" x="7483475" y="3714750"/>
          <p14:tracePt t="23753" x="7510463" y="3732213"/>
          <p14:tracePt t="23769" x="7581900" y="3741738"/>
          <p14:tracePt t="23786" x="7616825" y="3741738"/>
          <p14:tracePt t="23803" x="7661275" y="3741738"/>
          <p14:tracePt t="23820" x="7705725" y="3732213"/>
          <p14:tracePt t="23836" x="7769225" y="3679825"/>
          <p14:tracePt t="23853" x="7974013" y="3482975"/>
          <p14:tracePt t="23869" x="8081963" y="3322638"/>
          <p14:tracePt t="23887" x="8108950" y="3259138"/>
          <p14:tracePt t="23903" x="8126413" y="3197225"/>
          <p14:tracePt t="23920" x="8134350" y="3116263"/>
          <p14:tracePt t="23936" x="8134350" y="3044825"/>
          <p14:tracePt t="23953" x="8081963" y="2874963"/>
          <p14:tracePt t="23970" x="8001000" y="2776538"/>
          <p14:tracePt t="23988" x="7947025" y="2724150"/>
          <p14:tracePt t="24003" x="7867650" y="2670175"/>
          <p14:tracePt t="24019" x="7769225" y="2616200"/>
          <p14:tracePt t="24036" x="7599363" y="2536825"/>
          <p14:tracePt t="24053" x="7510463" y="2517775"/>
          <p14:tracePt t="24070" x="7439025" y="2490788"/>
          <p14:tracePt t="24086" x="7286625" y="2473325"/>
          <p14:tracePt t="24103" x="7242175" y="2465388"/>
          <p14:tracePt t="24119" x="7205663" y="2465388"/>
          <p14:tracePt t="24136" x="7188200" y="2465388"/>
          <p14:tracePt t="24153" x="7170738" y="2465388"/>
          <p14:tracePt t="24169" x="7134225" y="2490788"/>
          <p14:tracePt t="24186" x="7099300" y="2509838"/>
          <p14:tracePt t="24203" x="7037388" y="2616200"/>
          <p14:tracePt t="24219" x="7000875" y="2697163"/>
          <p14:tracePt t="24236" x="6973888" y="2776538"/>
          <p14:tracePt t="24253" x="6956425" y="2840038"/>
          <p14:tracePt t="24270" x="6938963" y="2990850"/>
          <p14:tracePt t="24287" x="6938963" y="3062288"/>
          <p14:tracePt t="24303" x="6956425" y="3224213"/>
          <p14:tracePt t="24320" x="6973888" y="3313113"/>
          <p14:tracePt t="24336" x="7010400" y="3375025"/>
          <p14:tracePt t="24353" x="7089775" y="3490913"/>
          <p14:tracePt t="24371" x="7126288" y="3544888"/>
          <p14:tracePt t="24386" x="7197725" y="3616325"/>
          <p14:tracePt t="24402" x="7251700" y="3679825"/>
          <p14:tracePt t="24420" x="7367588" y="3795713"/>
          <p14:tracePt t="24437" x="7394575" y="3822700"/>
          <p14:tracePt t="24453" x="7439025" y="3848100"/>
          <p14:tracePt t="24469" x="7483475" y="3875088"/>
          <p14:tracePt t="24487" x="7510463" y="3884613"/>
          <p14:tracePt t="24503" x="7537450" y="3884613"/>
          <p14:tracePt t="24519" x="7562850" y="3884613"/>
          <p14:tracePt t="24537" x="7589838" y="3857625"/>
          <p14:tracePt t="24553" x="7616825" y="3822700"/>
          <p14:tracePt t="24569" x="7643813" y="3751263"/>
          <p14:tracePt t="24586" x="7688263" y="3482975"/>
          <p14:tracePt t="24603" x="7688263" y="3394075"/>
          <p14:tracePt t="24619" x="7680325" y="3313113"/>
          <p14:tracePt t="24619" x="7661275" y="3268663"/>
          <p14:tracePt t="24638" x="7653338" y="3241675"/>
          <p14:tracePt t="24653" x="7643813" y="3224213"/>
          <p14:tracePt t="24669" x="7643813" y="3214688"/>
          <p14:tracePt t="24686" x="7634288" y="3214688"/>
          <p14:tracePt t="24703" x="7626350" y="3214688"/>
          <p14:tracePt t="25000" x="7581900" y="3214688"/>
          <p14:tracePt t="25020" x="7527925" y="3224213"/>
          <p14:tracePt t="25032" x="7473950" y="3241675"/>
          <p14:tracePt t="25046" x="7429500" y="3251200"/>
          <p14:tracePt t="25058" x="7375525" y="3259138"/>
          <p14:tracePt t="25071" x="7340600" y="3268663"/>
          <p14:tracePt t="25086" x="7313613" y="3276600"/>
          <p14:tracePt t="25103" x="7269163" y="3276600"/>
          <p14:tracePt t="25121" x="7251700" y="3276600"/>
          <p14:tracePt t="25136" x="7242175" y="3276600"/>
          <p14:tracePt t="25153" x="7232650" y="3276600"/>
          <p14:tracePt t="25170" x="7205663" y="3241675"/>
          <p14:tracePt t="25187" x="7197725" y="3214688"/>
          <p14:tracePt t="25203" x="7180263" y="3179763"/>
          <p14:tracePt t="25219" x="7153275" y="3108325"/>
          <p14:tracePt t="25237" x="7143750" y="3081338"/>
          <p14:tracePt t="25253" x="7134225" y="3062288"/>
          <p14:tracePt t="25270" x="7126288" y="3036888"/>
          <p14:tracePt t="25286" x="7108825" y="3009900"/>
          <p14:tracePt t="25303" x="7099300" y="3000375"/>
          <p14:tracePt t="25319" x="7072313" y="2973388"/>
          <p14:tracePt t="25337" x="7054850" y="2965450"/>
          <p14:tracePt t="25353" x="7018338" y="2946400"/>
          <p14:tracePt t="25369" x="6991350" y="2928938"/>
          <p14:tracePt t="25386" x="6911975" y="2901950"/>
          <p14:tracePt t="25403" x="6884988" y="2894013"/>
          <p14:tracePt t="25420" x="6823075" y="2884488"/>
          <p14:tracePt t="25439" x="6804025" y="2884488"/>
          <p14:tracePt t="25454" x="6786563" y="2884488"/>
          <p14:tracePt t="25469" x="6777038" y="2884488"/>
          <p14:tracePt t="25486" x="6759575" y="2884488"/>
          <p14:tracePt t="25504" x="6751638" y="2884488"/>
          <p14:tracePt t="25529" x="6742113" y="2884488"/>
          <p14:tracePt t="25541" x="6724650" y="2884488"/>
          <p14:tracePt t="25554" x="6715125" y="2884488"/>
          <p14:tracePt t="25569" x="6705600" y="2884488"/>
          <p14:tracePt t="25586" x="6688138" y="2884488"/>
          <p14:tracePt t="25603" x="6653213" y="2884488"/>
          <p14:tracePt t="25620" x="6643688" y="2894013"/>
          <p14:tracePt t="25636" x="6626225" y="2901950"/>
          <p14:tracePt t="25653" x="6608763" y="2911475"/>
          <p14:tracePt t="25670" x="6599238" y="2911475"/>
          <p14:tracePt t="25686" x="6589713" y="2911475"/>
          <p14:tracePt t="25703" x="6562725" y="2938463"/>
          <p14:tracePt t="25721" x="6562725" y="2946400"/>
          <p14:tracePt t="25739" x="6554788" y="2955925"/>
          <p14:tracePt t="26001" x="6545263" y="2973388"/>
          <p14:tracePt t="26013" x="6537325" y="3000375"/>
          <p14:tracePt t="26025" x="6510338" y="3027363"/>
          <p14:tracePt t="26038" x="6491288" y="3054350"/>
          <p14:tracePt t="26055" x="6473825" y="3089275"/>
          <p14:tracePt t="26069" x="6456363" y="3108325"/>
          <p14:tracePt t="26086" x="6411913" y="3170238"/>
          <p14:tracePt t="26104" x="6394450" y="3187700"/>
          <p14:tracePt t="26120" x="6367463" y="3232150"/>
          <p14:tracePt t="26136" x="6357938" y="3259138"/>
          <p14:tracePt t="26153" x="6340475" y="3303588"/>
          <p14:tracePt t="26170" x="6330950" y="3384550"/>
          <p14:tracePt t="26186" x="6330950" y="3402013"/>
          <p14:tracePt t="26203" x="6323013" y="3446463"/>
          <p14:tracePt t="26221" x="6323013" y="3473450"/>
          <p14:tracePt t="26236" x="6323013" y="3490913"/>
          <p14:tracePt t="26253" x="6323013" y="3536950"/>
          <p14:tracePt t="26271" x="6323013" y="3554413"/>
          <p14:tracePt t="26286" x="6323013" y="3581400"/>
          <p14:tracePt t="26302" x="6323013" y="3643313"/>
          <p14:tracePt t="26320" x="6330950" y="3670300"/>
          <p14:tracePt t="26336" x="6330950" y="3697288"/>
          <p14:tracePt t="26353" x="6340475" y="3724275"/>
          <p14:tracePt t="26370" x="6357938" y="3768725"/>
          <p14:tracePt t="26386" x="6357938" y="3786188"/>
          <p14:tracePt t="26403" x="6357938" y="3803650"/>
          <p14:tracePt t="26420" x="6384925" y="3840163"/>
          <p14:tracePt t="26437" x="6402388" y="3857625"/>
          <p14:tracePt t="26453" x="6419850" y="3875088"/>
          <p14:tracePt t="26470" x="6438900" y="3894138"/>
          <p14:tracePt t="26486" x="6483350" y="3919538"/>
          <p14:tracePt t="26503" x="6500813" y="3938588"/>
          <p14:tracePt t="26520" x="6527800" y="3956050"/>
          <p14:tracePt t="26537" x="6537325" y="3956050"/>
          <p14:tracePt t="26553" x="6545263" y="3956050"/>
          <p14:tracePt t="26570" x="6554788" y="3956050"/>
          <p14:tracePt t="26599" x="6562725" y="3956050"/>
          <p14:tracePt t="26613" x="6581775" y="3956050"/>
          <p14:tracePt t="26637" x="6599238" y="3946525"/>
          <p14:tracePt t="26650" x="6608763" y="3929063"/>
          <p14:tracePt t="26662" x="6626225" y="3919538"/>
          <p14:tracePt t="26676" x="6643688" y="3902075"/>
          <p14:tracePt t="26689" x="6653213" y="3894138"/>
          <p14:tracePt t="26703" x="6661150" y="3884613"/>
          <p14:tracePt t="26720" x="6670675" y="3884613"/>
          <p14:tracePt t="26736" x="6688138" y="3867150"/>
          <p14:tracePt t="26754" x="6705600" y="3867150"/>
          <p14:tracePt t="26769" x="6732588" y="3867150"/>
          <p14:tracePt t="26786" x="6786563" y="3867150"/>
          <p14:tracePt t="26804" x="6823075" y="3867150"/>
          <p14:tracePt t="26819" x="6848475" y="3867150"/>
          <p14:tracePt t="26836" x="6875463" y="3867150"/>
          <p14:tracePt t="26853" x="6894513" y="3867150"/>
          <p14:tracePt t="26870" x="6911975" y="3867150"/>
          <p14:tracePt t="26886" x="6919913" y="3867150"/>
          <p14:tracePt t="26906" x="6911975" y="3813175"/>
          <p14:tracePt t="27058" x="6894513" y="3751263"/>
          <p14:tracePt t="27070" x="6875463" y="3670300"/>
          <p14:tracePt t="27083" x="6840538" y="3571875"/>
          <p14:tracePt t="27096" x="6823075" y="3482975"/>
          <p14:tracePt t="27110" x="6813550" y="3411538"/>
          <p14:tracePt t="27121" x="6796088" y="3348038"/>
          <p14:tracePt t="27136" x="6777038" y="3276600"/>
          <p14:tracePt t="27153" x="6759575" y="3224213"/>
          <p14:tracePt t="27169" x="6715125" y="3116263"/>
          <p14:tracePt t="27187" x="6705600" y="3081338"/>
          <p14:tracePt t="27203" x="6688138" y="3044825"/>
          <p14:tracePt t="27219" x="6661150" y="3009900"/>
          <p14:tracePt t="27237" x="6653213" y="3000375"/>
          <p14:tracePt t="27253" x="6626225" y="2982913"/>
          <p14:tracePt t="27270" x="6581775" y="2973388"/>
          <p14:tracePt t="27287" x="6562725" y="2973388"/>
          <p14:tracePt t="27304" x="6545263" y="2973388"/>
          <p14:tracePt t="27320" x="6491288" y="2973388"/>
          <p14:tracePt t="27338" x="6465888" y="2973388"/>
          <p14:tracePt t="27352" x="6438900" y="2982913"/>
          <p14:tracePt t="27369" x="6402388" y="3000375"/>
          <p14:tracePt t="27385" x="6330950" y="3036888"/>
          <p14:tracePt t="27403" x="6303963" y="3062288"/>
          <p14:tracePt t="27419" x="6269038" y="3081338"/>
          <p14:tracePt t="27436" x="6232525" y="3116263"/>
          <p14:tracePt t="27454" x="6205538" y="3133725"/>
          <p14:tracePt t="27469" x="6197600" y="3179763"/>
          <p14:tracePt t="27486" x="6153150" y="3268663"/>
          <p14:tracePt t="27504" x="6126163" y="3330575"/>
          <p14:tracePt t="27519" x="6116638" y="3384550"/>
          <p14:tracePt t="27536" x="6108700" y="3419475"/>
          <p14:tracePt t="27553" x="6108700" y="3473450"/>
          <p14:tracePt t="27570" x="6099175" y="3509963"/>
          <p14:tracePt t="27586" x="6099175" y="3562350"/>
          <p14:tracePt t="27603" x="6099175" y="3625850"/>
          <p14:tracePt t="27620" x="6099175" y="3652838"/>
          <p14:tracePt t="27637" x="6099175" y="3687763"/>
          <p14:tracePt t="27656" x="6108700" y="3697288"/>
          <p14:tracePt t="27670" x="6108700" y="3705225"/>
          <p14:tracePt t="27686" x="6108700" y="3714750"/>
          <p14:tracePt t="27773" x="6116638" y="3724275"/>
          <p14:tracePt t="27783" x="6134100" y="3724275"/>
          <p14:tracePt t="27809" x="6143625" y="3724275"/>
          <p14:tracePt t="27835" x="6153150" y="3732213"/>
          <p14:tracePt t="27849" x="6161088" y="3732213"/>
          <p14:tracePt t="27860" x="6180138" y="3732213"/>
          <p14:tracePt t="27873" x="6197600" y="3741738"/>
          <p14:tracePt t="27887" x="6205538" y="3751263"/>
          <p14:tracePt t="27903" x="6215063" y="3751263"/>
          <p14:tracePt t="27919" x="6232525" y="3759200"/>
          <p14:tracePt t="27937" x="6242050" y="3759200"/>
          <p14:tracePt t="27954" x="6251575" y="3759200"/>
          <p14:tracePt t="28013" x="6259513" y="3759200"/>
          <p14:tracePt t="28025" x="6269038" y="3759200"/>
          <p14:tracePt t="28039" x="6276975" y="3759200"/>
          <p14:tracePt t="28057" x="6286500" y="3759200"/>
          <p14:tracePt t="28066" x="6296025" y="3759200"/>
          <p14:tracePt t="28077" x="6303963" y="3759200"/>
          <p14:tracePt t="28191" x="6313488" y="3768725"/>
          <p14:tracePt t="28561" x="6330950" y="3803650"/>
          <p14:tracePt t="28574" x="6394450" y="3867150"/>
          <p14:tracePt t="28590" x="6483350" y="3956050"/>
          <p14:tracePt t="28599" x="6581775" y="4081463"/>
          <p14:tracePt t="28612" x="6697663" y="4197350"/>
          <p14:tracePt t="28625" x="6786563" y="4286250"/>
          <p14:tracePt t="28638" x="6867525" y="4367213"/>
          <p14:tracePt t="28653" x="6938963" y="4419600"/>
          <p14:tracePt t="28670" x="7000875" y="4473575"/>
          <p14:tracePt t="28686" x="7108825" y="4545013"/>
          <p14:tracePt t="28703" x="7143750" y="4562475"/>
          <p14:tracePt t="28720" x="7188200" y="4581525"/>
          <p14:tracePt t="28736" x="7242175" y="4598988"/>
          <p14:tracePt t="28754" x="7259638" y="4598988"/>
          <p14:tracePt t="28770" x="7269163" y="4598988"/>
          <p14:tracePt t="28786" x="7277100" y="4598988"/>
          <p14:tracePt t="28803" x="7286625" y="4598988"/>
          <p14:tracePt t="28820" x="7277100" y="4598988"/>
          <p14:tracePt t="28891" x="7269163" y="4598988"/>
          <p14:tracePt t="28906" x="7251700" y="4598988"/>
          <p14:tracePt t="28917" x="7215188" y="4598988"/>
          <p14:tracePt t="28931" x="7170738" y="4581525"/>
          <p14:tracePt t="28943" x="7134225" y="4562475"/>
          <p14:tracePt t="28956" x="7099300" y="4545013"/>
          <p14:tracePt t="28971" x="7062788" y="4527550"/>
          <p14:tracePt t="28986" x="7037388" y="4500563"/>
          <p14:tracePt t="29003" x="6991350" y="4446588"/>
          <p14:tracePt t="29021" x="6983413" y="4429125"/>
          <p14:tracePt t="29036" x="6965950" y="4402138"/>
          <p14:tracePt t="29053" x="6965950" y="4394200"/>
          <p14:tracePt t="29053" x="6965950" y="4375150"/>
          <p14:tracePt t="29071" x="6965950" y="4357688"/>
          <p14:tracePt t="29086" x="6965950" y="4340225"/>
          <p14:tracePt t="29103" x="6965950" y="4330700"/>
          <p14:tracePt t="29120" x="6973888" y="4286250"/>
          <p14:tracePt t="29137" x="6991350" y="4268788"/>
          <p14:tracePt t="29153" x="7010400" y="4251325"/>
          <p14:tracePt t="29170" x="7027863" y="4224338"/>
          <p14:tracePt t="29186" x="7054850" y="4205288"/>
          <p14:tracePt t="29203" x="7081838" y="4197350"/>
          <p14:tracePt t="29220" x="7134225" y="4170363"/>
          <p14:tracePt t="29238" x="7153275" y="4170363"/>
          <p14:tracePt t="29253" x="7180263" y="4170363"/>
          <p14:tracePt t="29270" x="7188200" y="4170363"/>
          <p14:tracePt t="29286" x="7224713" y="4170363"/>
          <p14:tracePt t="29303" x="7232650" y="4170363"/>
          <p14:tracePt t="29320" x="7259638" y="4170363"/>
          <p14:tracePt t="29336" x="7286625" y="4187825"/>
          <p14:tracePt t="29353" x="7313613" y="4224338"/>
          <p14:tracePt t="29370" x="7323138" y="4241800"/>
          <p14:tracePt t="29386" x="7348538" y="4303713"/>
          <p14:tracePt t="29403" x="7348538" y="4330700"/>
          <p14:tracePt t="29420" x="7348538" y="4357688"/>
          <p14:tracePt t="29436" x="7348538" y="4402138"/>
          <p14:tracePt t="29454" x="7331075" y="4429125"/>
          <p14:tracePt t="29470" x="7323138" y="4446588"/>
          <p14:tracePt t="29486" x="7277100" y="4483100"/>
          <p14:tracePt t="29504" x="7251700" y="4500563"/>
          <p14:tracePt t="29520" x="7224713" y="4518025"/>
          <p14:tracePt t="29536" x="7180263" y="4537075"/>
          <p14:tracePt t="29553" x="7108825" y="4562475"/>
          <p14:tracePt t="29570" x="7072313" y="4572000"/>
          <p14:tracePt t="29586" x="7037388" y="4572000"/>
          <p14:tracePt t="29603" x="6965950" y="4572000"/>
          <p14:tracePt t="29620" x="6929438" y="4572000"/>
          <p14:tracePt t="29636" x="6902450" y="4572000"/>
          <p14:tracePt t="29653" x="6848475" y="4527550"/>
          <p14:tracePt t="29670" x="6823075" y="4500563"/>
          <p14:tracePt t="29686" x="6796088" y="4446588"/>
          <p14:tracePt t="29703" x="6769100" y="4367213"/>
          <p14:tracePt t="29722" x="6759575" y="4322763"/>
          <p14:tracePt t="29736" x="6759575" y="4286250"/>
          <p14:tracePt t="29753" x="6759575" y="4251325"/>
          <p14:tracePt t="29769" x="6769100" y="4214813"/>
          <p14:tracePt t="29787" x="6777038" y="4197350"/>
          <p14:tracePt t="29803" x="6786563" y="4187825"/>
          <p14:tracePt t="29820" x="6831013" y="4170363"/>
          <p14:tracePt t="29836" x="6867525" y="4160838"/>
          <p14:tracePt t="29854" x="6973888" y="4143375"/>
          <p14:tracePt t="29873" x="7010400" y="4133850"/>
          <p14:tracePt t="29887" x="7045325" y="4133850"/>
          <p14:tracePt t="29903" x="7072313" y="4133850"/>
          <p14:tracePt t="29919" x="7099300" y="4133850"/>
          <p14:tracePt t="29936" x="7126288" y="4143375"/>
          <p14:tracePt t="29954" x="7161213" y="4187825"/>
          <p14:tracePt t="29970" x="7188200" y="4214813"/>
          <p14:tracePt t="29986" x="7215188" y="4268788"/>
          <p14:tracePt t="30003" x="7232650" y="4295775"/>
          <p14:tracePt t="30020" x="7232650" y="4313238"/>
          <p14:tracePt t="30037" x="7232650" y="4340225"/>
          <p14:tracePt t="30053" x="7232650" y="4367213"/>
          <p14:tracePt t="30070" x="7224713" y="4473575"/>
          <p14:tracePt t="30086" x="7197725" y="4545013"/>
          <p14:tracePt t="30104" x="7180263" y="4562475"/>
          <p14:tracePt t="30120" x="7161213" y="4581525"/>
          <p14:tracePt t="30136" x="7143750" y="4598988"/>
          <p14:tracePt t="30154" x="7126288" y="4598988"/>
          <p14:tracePt t="30170" x="7108825" y="4598988"/>
          <p14:tracePt t="30186" x="7089775" y="4598988"/>
          <p14:tracePt t="30203" x="7054850" y="4598988"/>
          <p14:tracePt t="30220" x="7027863" y="4562475"/>
          <p14:tracePt t="30236" x="7018338" y="4537075"/>
          <p14:tracePt t="30254" x="7000875" y="4510088"/>
          <p14:tracePt t="30270" x="7000875" y="4483100"/>
          <p14:tracePt t="30287" x="7000875" y="4438650"/>
          <p14:tracePt t="30304" x="7000875" y="4411663"/>
          <p14:tracePt t="30321" x="7010400" y="4411663"/>
          <p14:tracePt t="30337" x="7018338" y="4394200"/>
          <p14:tracePt t="30353" x="7037388" y="4384675"/>
          <p14:tracePt t="30370" x="7054850" y="4367213"/>
          <p14:tracePt t="30386" x="7116763" y="4340225"/>
          <p14:tracePt t="30403" x="7126288" y="4340225"/>
          <p14:tracePt t="30420" x="7134225" y="4330700"/>
          <p14:tracePt t="30436" x="7143750" y="4330700"/>
          <p14:tracePt t="30453" x="7153275" y="4330700"/>
          <p14:tracePt t="30470" x="7161213" y="4330700"/>
          <p14:tracePt t="38373" x="7153275" y="4330700"/>
          <p14:tracePt t="39232" x="7108825" y="4330700"/>
          <p14:tracePt t="39243" x="7037388" y="4330700"/>
          <p14:tracePt t="39254" x="6848475" y="4357688"/>
          <p14:tracePt t="39267" x="6473825" y="4402138"/>
          <p14:tracePt t="39280" x="5965825" y="4419600"/>
          <p14:tracePt t="39292" x="5527675" y="4456113"/>
          <p14:tracePt t="39304" x="5089525" y="4456113"/>
          <p14:tracePt t="39320" x="4633913" y="4456113"/>
          <p14:tracePt t="39337" x="4232275" y="4411663"/>
          <p14:tracePt t="39353" x="3429000" y="4295775"/>
          <p14:tracePt t="39370" x="3081338" y="4232275"/>
          <p14:tracePt t="39387" x="2697163" y="4152900"/>
          <p14:tracePt t="39403" x="2116138" y="4000500"/>
          <p14:tracePt t="39421" x="1965325" y="3938588"/>
          <p14:tracePt t="39439" x="1714500" y="3840163"/>
          <p14:tracePt t="39458" x="1679575" y="3803650"/>
          <p14:tracePt t="39471" x="1670050" y="3795713"/>
          <p14:tracePt t="39487" x="1660525" y="3776663"/>
          <p14:tracePt t="39503" x="1652588" y="3776663"/>
          <p14:tracePt t="39520" x="1652588" y="3768725"/>
          <p14:tracePt t="39537" x="1652588" y="3759200"/>
          <p14:tracePt t="39560" x="1660525" y="3751263"/>
          <p14:tracePt t="39802" x="1731963" y="3732213"/>
          <p14:tracePt t="39815" x="1893888" y="3679825"/>
          <p14:tracePt t="39827" x="2232025" y="3562350"/>
          <p14:tracePt t="39840" x="2581275" y="3438525"/>
          <p14:tracePt t="39859" x="3224213" y="3108325"/>
          <p14:tracePt t="39879" x="3384550" y="3000375"/>
          <p14:tracePt t="39892" x="3517900" y="2894013"/>
          <p14:tracePt t="39904" x="3625850" y="2759075"/>
          <p14:tracePt t="39921" x="3687763" y="2625725"/>
          <p14:tracePt t="39937" x="3714750" y="2509838"/>
          <p14:tracePt t="39954" x="3705225" y="2401888"/>
          <p14:tracePt t="39970" x="3527425" y="2205038"/>
          <p14:tracePt t="39987" x="3197225" y="2054225"/>
          <p14:tracePt t="40003" x="2401888" y="1839913"/>
          <p14:tracePt t="40020" x="2027238" y="1785938"/>
          <p14:tracePt t="40037" x="1714500" y="1785938"/>
          <p14:tracePt t="40053" x="1419225" y="1785938"/>
          <p14:tracePt t="40070" x="955675" y="1919288"/>
          <p14:tracePt t="40087" x="758825" y="2062163"/>
          <p14:tracePt t="40104" x="561975" y="2214563"/>
          <p14:tracePt t="40120" x="250825" y="2598738"/>
          <p14:tracePt t="40137" x="152400" y="2803525"/>
          <p14:tracePt t="40154" x="80963" y="2982913"/>
          <p14:tracePt t="40170" x="26988" y="3179763"/>
          <p14:tracePt t="40187" x="0" y="3813175"/>
          <p14:tracePt t="40203" x="0" y="4062413"/>
          <p14:tracePt t="40220" x="61913" y="4411663"/>
          <p14:tracePt t="40237" x="98425" y="4510088"/>
          <p14:tracePt t="40254" x="142875" y="4581525"/>
          <p14:tracePt t="40270" x="303213" y="4697413"/>
          <p14:tracePt t="40288" x="482600" y="4768850"/>
          <p14:tracePt t="40304" x="750888" y="4857750"/>
          <p14:tracePt t="40320" x="1241425" y="4938713"/>
          <p14:tracePt t="40338" x="1446213" y="4956175"/>
          <p14:tracePt t="40353" x="1616075" y="4956175"/>
          <p14:tracePt t="40370" x="1857375" y="4956175"/>
          <p14:tracePt t="40387" x="2330450" y="4938713"/>
          <p14:tracePt t="40404" x="2509838" y="4911725"/>
          <p14:tracePt t="40420" x="2660650" y="4867275"/>
          <p14:tracePt t="40437" x="2901950" y="4768850"/>
          <p14:tracePt t="40454" x="2965450" y="4714875"/>
          <p14:tracePt t="40470" x="3044825" y="4652963"/>
          <p14:tracePt t="40487" x="3098800" y="4554538"/>
          <p14:tracePt t="40504" x="3187700" y="4205288"/>
          <p14:tracePt t="40520" x="3170238" y="4044950"/>
          <p14:tracePt t="40537" x="2982913" y="3679825"/>
          <p14:tracePt t="40554" x="2857500" y="3465513"/>
          <p14:tracePt t="40570" x="2714625" y="3268663"/>
          <p14:tracePt t="40587" x="2589213" y="3108325"/>
          <p14:tracePt t="40603" x="2098675" y="2751138"/>
          <p14:tracePt t="40620" x="1874838" y="2670175"/>
          <p14:tracePt t="40637" x="1670050" y="2589213"/>
          <p14:tracePt t="40653" x="1357313" y="2554288"/>
          <p14:tracePt t="40671" x="1268413" y="2554288"/>
          <p14:tracePt t="40687" x="1169988" y="2562225"/>
          <p14:tracePt t="40703" x="1000125" y="2670175"/>
          <p14:tracePt t="40721" x="911225" y="2759075"/>
          <p14:tracePt t="40737" x="812800" y="2901950"/>
          <p14:tracePt t="40753" x="669925" y="3170238"/>
          <p14:tracePt t="40772" x="608013" y="3330575"/>
          <p14:tracePt t="40787" x="588963" y="3509963"/>
          <p14:tracePt t="40803" x="571500" y="3714750"/>
          <p14:tracePt t="40820" x="608013" y="4116388"/>
          <p14:tracePt t="40838" x="669925" y="4313238"/>
          <p14:tracePt t="40854" x="714375" y="4411663"/>
          <p14:tracePt t="40870" x="803275" y="4537075"/>
          <p14:tracePt t="40887" x="893763" y="4581525"/>
          <p14:tracePt t="40903" x="1000125" y="4625975"/>
          <p14:tracePt t="40920" x="1401763" y="4670425"/>
          <p14:tracePt t="40938" x="1670050" y="4670425"/>
          <p14:tracePt t="40954" x="1679575" y="4679950"/>
          <p14:tracePt t="41234" x="1679575" y="4697413"/>
          <p14:tracePt t="41243" x="1697038" y="4714875"/>
          <p14:tracePt t="41255" x="1724025" y="4741863"/>
          <p14:tracePt t="41270" x="1758950" y="4786313"/>
          <p14:tracePt t="41287" x="1803400" y="4830763"/>
          <p14:tracePt t="41303" x="1973263" y="4929188"/>
          <p14:tracePt t="41320" x="2071688" y="4965700"/>
          <p14:tracePt t="41338" x="2465388" y="4991100"/>
          <p14:tracePt t="41359" x="2598738" y="4991100"/>
          <p14:tracePt t="41371" x="2714625" y="4973638"/>
          <p14:tracePt t="41387" x="2813050" y="4919663"/>
          <p14:tracePt t="41403" x="2946400" y="4840288"/>
          <p14:tracePt t="41421" x="3009900" y="4768850"/>
          <p14:tracePt t="41437" x="3081338" y="4679950"/>
          <p14:tracePt t="41453" x="3152775" y="4581525"/>
          <p14:tracePt t="41471" x="3251200" y="4313238"/>
          <p14:tracePt t="41487" x="3259138" y="4160838"/>
          <p14:tracePt t="41503" x="3259138" y="4044950"/>
          <p14:tracePt t="41520" x="3251200" y="3875088"/>
          <p14:tracePt t="41537" x="3224213" y="3830638"/>
          <p14:tracePt t="41554" x="3179763" y="3776663"/>
          <p14:tracePt t="41572" x="3160713" y="3768725"/>
          <p14:tracePt t="41587" x="3152775" y="3759200"/>
          <p14:tracePt t="41603" x="3143250" y="3759200"/>
          <p14:tracePt t="41620" x="3125788" y="3759200"/>
          <p14:tracePt t="41638" x="3108325" y="3768725"/>
          <p14:tracePt t="41655" x="3098800" y="3786188"/>
          <p14:tracePt t="41670" x="3089275" y="3813175"/>
          <p14:tracePt t="41687" x="3054350" y="3902075"/>
          <p14:tracePt t="41704" x="3009900" y="3973513"/>
          <p14:tracePt t="41720" x="2965450" y="4062413"/>
          <p14:tracePt t="41737" x="2822575" y="4259263"/>
          <p14:tracePt t="41753" x="2768600" y="4348163"/>
          <p14:tracePt t="41770" x="2732088" y="4402138"/>
          <p14:tracePt t="41787" x="2679700" y="4456113"/>
          <p14:tracePt t="41804" x="2679700" y="4473575"/>
          <p14:tracePt t="46201" x="2652713" y="4473575"/>
          <p14:tracePt t="46987" x="2598738" y="4473575"/>
          <p14:tracePt t="47000" x="2490788" y="4473575"/>
          <p14:tracePt t="47013" x="2322513" y="4456113"/>
          <p14:tracePt t="47030" x="2116138" y="4419600"/>
          <p14:tracePt t="47039" x="1874838" y="4357688"/>
          <p14:tracePt t="47054" x="1652588" y="4276725"/>
          <p14:tracePt t="47070" x="1509713" y="4197350"/>
          <p14:tracePt t="47087" x="1357313" y="4054475"/>
          <p14:tracePt t="47104" x="1303338" y="3990975"/>
          <p14:tracePt t="47120" x="1268413" y="3938588"/>
          <p14:tracePt t="47137" x="1250950" y="3894138"/>
          <p14:tracePt t="47155" x="1250950" y="3867150"/>
          <p14:tracePt t="47171" x="1250950" y="3857625"/>
          <p14:tracePt t="47187" x="1250950" y="3848100"/>
          <p14:tracePt t="47204" x="1250950" y="3840163"/>
          <p14:tracePt t="47220" x="1258888" y="3848100"/>
          <p14:tracePt t="47318" x="1295400" y="3875088"/>
          <p14:tracePt t="47330" x="1347788" y="3919538"/>
          <p14:tracePt t="47348" x="1455738" y="4000500"/>
          <p14:tracePt t="47357" x="1670050" y="4133850"/>
          <p14:tracePt t="47371" x="1928813" y="4303713"/>
          <p14:tracePt t="47386" x="2232025" y="4429125"/>
          <p14:tracePt t="47403" x="3009900" y="4652963"/>
          <p14:tracePt t="47420" x="3357563" y="4697413"/>
          <p14:tracePt t="47437" x="3652838" y="4697413"/>
          <p14:tracePt t="47453" x="4143375" y="4652963"/>
          <p14:tracePt t="47472" x="4224338" y="4633913"/>
          <p14:tracePt t="47487" x="4276725" y="4608513"/>
          <p14:tracePt t="47504" x="4303713" y="4598988"/>
          <p14:tracePt t="47521" x="4330700" y="4562475"/>
          <p14:tracePt t="47537" x="4330700" y="4545013"/>
          <p14:tracePt t="47554" x="4330700" y="4537075"/>
          <p14:tracePt t="47570" x="4330700" y="4518025"/>
          <p14:tracePt t="47587" x="4322763" y="4518025"/>
          <p14:tracePt t="47604" x="4313238" y="4518025"/>
          <p14:tracePt t="47620" x="4268788" y="4527550"/>
          <p14:tracePt t="47638" x="4179888" y="4554538"/>
          <p14:tracePt t="47654" x="4027488" y="4633913"/>
          <p14:tracePt t="47670" x="3411538" y="4875213"/>
          <p14:tracePt t="47688" x="3116263" y="4965700"/>
          <p14:tracePt t="47704" x="2803525" y="5027613"/>
          <p14:tracePt t="47720" x="2303463" y="5027613"/>
          <p14:tracePt t="47739" x="2108200" y="4956175"/>
          <p14:tracePt t="47754" x="1946275" y="4867275"/>
          <p14:tracePt t="47770" x="1857375" y="4803775"/>
          <p14:tracePt t="47787" x="1724025" y="4679950"/>
          <p14:tracePt t="47804" x="1687513" y="4633913"/>
          <p14:tracePt t="47820" x="1679575" y="4608513"/>
          <p14:tracePt t="47837" x="1679575" y="4589463"/>
          <p14:tracePt t="47854" x="1679575" y="4581525"/>
          <p14:tracePt t="47880" x="1714500" y="4581525"/>
          <p14:tracePt t="47892" x="1795463" y="4589463"/>
          <p14:tracePt t="47905" x="1893888" y="4608513"/>
          <p14:tracePt t="47920" x="2044700" y="4633913"/>
          <p14:tracePt t="47937" x="2482850" y="4633913"/>
          <p14:tracePt t="47955" x="2759075" y="4598988"/>
          <p14:tracePt t="47970" x="3027363" y="4537075"/>
          <p14:tracePt t="47987" x="3187700" y="4500563"/>
          <p14:tracePt t="48004" x="3340100" y="4456113"/>
          <p14:tracePt t="48020" x="3357563" y="4456113"/>
          <p14:tracePt t="48038" x="3367088" y="4456113"/>
          <p14:tracePt t="48054" x="3340100" y="4456113"/>
          <p14:tracePt t="48096" x="3241675" y="4491038"/>
          <p14:tracePt t="48108" x="3081338" y="4537075"/>
          <p14:tracePt t="48121" x="2840038" y="4598988"/>
          <p14:tracePt t="48134" x="2616200" y="4625975"/>
          <p14:tracePt t="48147" x="2411413" y="4652963"/>
          <p14:tracePt t="48159" x="2276475" y="4652963"/>
          <p14:tracePt t="48172" x="2170113" y="4652963"/>
          <p14:tracePt t="48190" x="2098675" y="4625975"/>
          <p14:tracePt t="48204" x="2054225" y="4616450"/>
          <p14:tracePt t="48220" x="2027238" y="4598988"/>
          <p14:tracePt t="48237" x="2027238" y="4589463"/>
          <p14:tracePt t="48254" x="2027238" y="4581525"/>
          <p14:tracePt t="48271" x="2036763" y="4581525"/>
          <p14:tracePt t="48287" x="2125663" y="4581525"/>
          <p14:tracePt t="48304" x="2714625" y="4616450"/>
          <p14:tracePt t="48320" x="3108325" y="4679950"/>
          <p14:tracePt t="48338" x="3197225" y="4687888"/>
          <p14:tracePt t="48355" x="3251200" y="4687888"/>
          <p14:tracePt t="48370" x="3286125" y="4697413"/>
          <p14:tracePt t="48387" x="3295650" y="4697413"/>
          <p14:tracePt t="51045" x="3295650" y="4705350"/>
          <p14:tracePt t="51216" x="3268663" y="4714875"/>
          <p14:tracePt t="51230" x="3251200" y="4732338"/>
          <p14:tracePt t="51247" x="3170238" y="4776788"/>
          <p14:tracePt t="51266" x="3160713" y="4786313"/>
          <p14:tracePt t="51280" x="3133725" y="4803775"/>
          <p14:tracePt t="51293" x="3108325" y="4813300"/>
          <p14:tracePt t="51305" x="3089275" y="4840288"/>
          <p14:tracePt t="51320" x="3062288" y="4848225"/>
          <p14:tracePt t="51337" x="3044825" y="4867275"/>
          <p14:tracePt t="51354" x="3017838" y="4884738"/>
          <p14:tracePt t="51370" x="3009900" y="4894263"/>
          <p14:tracePt t="51387" x="3009900" y="4902200"/>
          <p14:tracePt t="51421" x="3054350" y="4911725"/>
          <p14:tracePt t="51445" x="3143250" y="4919663"/>
          <p14:tracePt t="51460" x="3214688" y="4929188"/>
          <p14:tracePt t="51471" x="3286125" y="4929188"/>
          <p14:tracePt t="51483" x="3330575" y="4929188"/>
          <p14:tracePt t="51497" x="3375025" y="4929188"/>
          <p14:tracePt t="51509" x="3419475" y="4884738"/>
          <p14:tracePt t="51522" x="3473450" y="4776788"/>
          <p14:tracePt t="51538" x="3527425" y="4625975"/>
          <p14:tracePt t="51554" x="3554413" y="4348163"/>
          <p14:tracePt t="51571" x="3527425" y="3813175"/>
          <p14:tracePt t="51587" x="3490913" y="3714750"/>
          <p14:tracePt t="51604" x="3473450" y="3660775"/>
          <p14:tracePt t="51620" x="3411538" y="3608388"/>
          <p14:tracePt t="51638" x="3375025" y="3598863"/>
          <p14:tracePt t="51654" x="3330575" y="3589338"/>
          <p14:tracePt t="51670" x="3197225" y="3589338"/>
          <p14:tracePt t="51689" x="3143250" y="3589338"/>
          <p14:tracePt t="51704" x="3089275" y="3616325"/>
          <p14:tracePt t="51720" x="3054350" y="3643313"/>
          <p14:tracePt t="51737" x="3000375" y="3679825"/>
          <p14:tracePt t="51754" x="2973388" y="3705225"/>
          <p14:tracePt t="51771" x="2955925" y="3741738"/>
          <p14:tracePt t="51787" x="2928938" y="3803650"/>
          <p14:tracePt t="51804" x="2928938" y="3830638"/>
          <p14:tracePt t="51820" x="2938463" y="3857625"/>
          <p14:tracePt t="51837" x="2955925" y="3902075"/>
          <p14:tracePt t="51854" x="2973388" y="3919538"/>
          <p14:tracePt t="51871" x="2965450" y="3894138"/>
          <p14:tracePt t="52160" x="2946400" y="3830638"/>
          <p14:tracePt t="52172" x="2919413" y="3751263"/>
          <p14:tracePt t="52184" x="2901950" y="3687763"/>
          <p14:tracePt t="52199" x="2884488" y="3625850"/>
          <p14:tracePt t="52210" x="2884488" y="3589338"/>
          <p14:tracePt t="52222" x="2874963" y="3571875"/>
          <p14:tracePt t="52237" x="2874963" y="3544888"/>
          <p14:tracePt t="52254" x="2884488" y="3517900"/>
          <p14:tracePt t="52271" x="2946400" y="3446463"/>
          <p14:tracePt t="52287" x="3000375" y="3402013"/>
          <p14:tracePt t="52304" x="3044825" y="3367088"/>
          <p14:tracePt t="52320" x="3089275" y="3340100"/>
          <p14:tracePt t="52338" x="3108325" y="3330575"/>
          <p14:tracePt t="52354" x="3116263" y="3322638"/>
          <p14:tracePt t="52370" x="3125788" y="3322638"/>
          <p14:tracePt t="52389" x="3143250" y="3322638"/>
          <p14:tracePt t="52406" x="3152775" y="3322638"/>
          <p14:tracePt t="52426" x="3160713" y="3322638"/>
          <p14:tracePt t="52439" x="3170238" y="3322638"/>
          <p14:tracePt t="52454" x="3197225" y="3322638"/>
          <p14:tracePt t="52471" x="3224213" y="3322638"/>
          <p14:tracePt t="52487" x="3241675" y="3322638"/>
          <p14:tracePt t="52505" x="3268663" y="3330575"/>
          <p14:tracePt t="52521" x="3322638" y="3357563"/>
          <p14:tracePt t="52537" x="3357563" y="3375025"/>
          <p14:tracePt t="52555" x="3375025" y="3384550"/>
          <p14:tracePt t="52570" x="3394075" y="3402013"/>
          <p14:tracePt t="52587" x="3402013" y="3411538"/>
          <p14:tracePt t="52604" x="3438525" y="3446463"/>
          <p14:tracePt t="52620" x="3500438" y="3562350"/>
          <p14:tracePt t="52639" x="3544888" y="3652838"/>
          <p14:tracePt t="52655" x="3598863" y="3795713"/>
          <p14:tracePt t="52671" x="3625850" y="3848100"/>
          <p14:tracePt t="52688" x="3643313" y="3894138"/>
          <p14:tracePt t="52704" x="3660775" y="3946525"/>
          <p14:tracePt t="52721" x="3679825" y="3990975"/>
          <p14:tracePt t="52737" x="3724275" y="4116388"/>
          <p14:tracePt t="52754" x="3751263" y="4224338"/>
          <p14:tracePt t="52771" x="3759200" y="4259263"/>
          <p14:tracePt t="52787" x="3776663" y="4286250"/>
          <p14:tracePt t="52804" x="3786188" y="4313238"/>
          <p14:tracePt t="52820" x="3795713" y="4348163"/>
          <p14:tracePt t="52837" x="3822700" y="4456113"/>
          <p14:tracePt t="52854" x="3822700" y="4518025"/>
          <p14:tracePt t="52872" x="3822700" y="4537075"/>
          <p14:tracePt t="52887" x="3822700" y="4545013"/>
          <p14:tracePt t="52904" x="3822700" y="4554538"/>
          <p14:tracePt t="52920" x="3822700" y="4581525"/>
          <p14:tracePt t="52939" x="3822700" y="4598988"/>
          <p14:tracePt t="52955" x="3813175" y="4616450"/>
          <p14:tracePt t="52970" x="3768725" y="4643438"/>
          <p14:tracePt t="52988" x="3751263" y="4660900"/>
          <p14:tracePt t="53004" x="3724275" y="4679950"/>
          <p14:tracePt t="53021" x="3705225" y="4679950"/>
          <p14:tracePt t="53037" x="3705225" y="4697413"/>
          <p14:tracePt t="53268" x="3697288" y="4705350"/>
          <p14:tracePt t="53280" x="3679825" y="4724400"/>
          <p14:tracePt t="53292" x="3652838" y="4751388"/>
          <p14:tracePt t="53305" x="3616325" y="4776788"/>
          <p14:tracePt t="53320" x="3544888" y="4830763"/>
          <p14:tracePt t="53337" x="3473450" y="4875213"/>
          <p14:tracePt t="53354" x="3303588" y="4956175"/>
          <p14:tracePt t="53371" x="3224213" y="4991100"/>
          <p14:tracePt t="53387" x="3133725" y="5018088"/>
          <p14:tracePt t="53404" x="2965450" y="5045075"/>
          <p14:tracePt t="53421" x="2894013" y="5054600"/>
          <p14:tracePt t="53437" x="2830513" y="5054600"/>
          <p14:tracePt t="53454" x="2786063" y="5054600"/>
          <p14:tracePt t="53471" x="2714625" y="5045075"/>
          <p14:tracePt t="53488" x="2705100" y="5037138"/>
          <p14:tracePt t="53504" x="2697163" y="5037138"/>
          <p14:tracePt t="53523" x="2714625" y="5037138"/>
          <p14:tracePt t="53611" x="2768600" y="5037138"/>
          <p14:tracePt t="53627" x="2840038" y="5054600"/>
          <p14:tracePt t="53637" x="2946400" y="5081588"/>
          <p14:tracePt t="53649" x="3054350" y="5089525"/>
          <p14:tracePt t="53662" x="3160713" y="5099050"/>
          <p14:tracePt t="53678" x="3251200" y="5099050"/>
          <p14:tracePt t="53688" x="3322638" y="5099050"/>
          <p14:tracePt t="53704" x="3367088" y="5099050"/>
          <p14:tracePt t="53721" x="3455988" y="5054600"/>
          <p14:tracePt t="53739" x="3465513" y="5045075"/>
          <p14:tracePt t="53754" x="3482975" y="5027613"/>
          <p14:tracePt t="53770" x="3500438" y="5000625"/>
          <p14:tracePt t="53787" x="3517900" y="4902200"/>
          <p14:tracePt t="53804" x="3517900" y="4840288"/>
          <p14:tracePt t="53820" x="3517900" y="4776788"/>
          <p14:tracePt t="53837" x="3500438" y="4687888"/>
          <p14:tracePt t="53854" x="3490913" y="4652963"/>
          <p14:tracePt t="53870" x="3482975" y="4625975"/>
          <p14:tracePt t="53887" x="3438525" y="4527550"/>
          <p14:tracePt t="53905" x="3411538" y="4473575"/>
          <p14:tracePt t="53921" x="3357563" y="4394200"/>
          <p14:tracePt t="53937" x="3259138" y="4259263"/>
          <p14:tracePt t="53955" x="3205163" y="4187825"/>
          <p14:tracePt t="53971" x="3152775" y="4089400"/>
          <p14:tracePt t="53987" x="3089275" y="3983038"/>
          <p14:tracePt t="54004" x="2990850" y="3776663"/>
          <p14:tracePt t="54021" x="2928938" y="3687763"/>
          <p14:tracePt t="54038" x="2894013" y="3608388"/>
          <p14:tracePt t="54054" x="2822575" y="3500438"/>
          <p14:tracePt t="54071" x="2803525" y="3473450"/>
          <p14:tracePt t="54087" x="2786063" y="3446463"/>
          <p14:tracePt t="54104" x="2759075" y="3411538"/>
          <p14:tracePt t="54122" x="2751138" y="3402013"/>
          <p14:tracePt t="54137" x="2741613" y="3384550"/>
          <p14:tracePt t="54154" x="2724150" y="3375025"/>
          <p14:tracePt t="54170" x="2697163" y="3357563"/>
          <p14:tracePt t="54187" x="2687638" y="3348038"/>
          <p14:tracePt t="54204" x="2643188" y="3313113"/>
          <p14:tracePt t="54222" x="2616200" y="3313113"/>
          <p14:tracePt t="54237" x="2608263" y="3313113"/>
          <p14:tracePt t="54254" x="2589213" y="3303588"/>
          <p14:tracePt t="54270" x="2571750" y="3303588"/>
          <p14:tracePt t="54288" x="2562225" y="3303588"/>
          <p14:tracePt t="54324" x="2562225" y="3322638"/>
          <p14:tracePt t="54338" x="2554288" y="3357563"/>
          <p14:tracePt t="54349" x="2554288" y="3402013"/>
          <p14:tracePt t="54362" x="2544763" y="3473450"/>
          <p14:tracePt t="54375" x="2527300" y="3562350"/>
          <p14:tracePt t="54389" x="2527300" y="3633788"/>
          <p14:tracePt t="54404" x="2517775" y="3697288"/>
          <p14:tracePt t="54420" x="2517775" y="3741738"/>
          <p14:tracePt t="54437" x="2509838" y="3830638"/>
          <p14:tracePt t="54455" x="2509838" y="3902075"/>
          <p14:tracePt t="54471" x="2509838" y="4000500"/>
          <p14:tracePt t="54487" x="2527300" y="4197350"/>
          <p14:tracePt t="54504" x="2536825" y="4276725"/>
          <p14:tracePt t="54521" x="2544763" y="4313238"/>
          <p14:tracePt t="54537" x="2562225" y="4375150"/>
          <p14:tracePt t="54555" x="2571750" y="4419600"/>
          <p14:tracePt t="54570" x="2581275" y="4456113"/>
          <p14:tracePt t="54587" x="2598738" y="4510088"/>
          <p14:tracePt t="54587" x="2625725" y="4581525"/>
          <p14:tracePt t="54605" x="2643188" y="4633913"/>
          <p14:tracePt t="54623" x="2670175" y="4679950"/>
          <p14:tracePt t="54637" x="2679700" y="4697413"/>
          <p14:tracePt t="54654" x="2697163" y="4724400"/>
          <p14:tracePt t="54671" x="2705100" y="4724400"/>
          <p14:tracePt t="54687" x="2705100" y="4697413"/>
          <p14:tracePt t="54821" x="2705100" y="4643438"/>
          <p14:tracePt t="54838" x="2705100" y="4537075"/>
          <p14:tracePt t="54848" x="2697163" y="4375150"/>
          <p14:tracePt t="54859" x="2679700" y="4214813"/>
          <p14:tracePt t="54873" x="2652713" y="4081463"/>
          <p14:tracePt t="54887" x="2633663" y="3938588"/>
          <p14:tracePt t="54904" x="2616200" y="3830638"/>
          <p14:tracePt t="54920" x="2608263" y="3732213"/>
          <p14:tracePt t="54938" x="2598738" y="3625850"/>
          <p14:tracePt t="54954" x="2571750" y="3411538"/>
          <p14:tracePt t="54971" x="2562225" y="3313113"/>
          <p14:tracePt t="54989" x="2562225" y="3286125"/>
          <p14:tracePt t="55004" x="2562225" y="3276600"/>
          <p14:tracePt t="55024" x="2581275" y="3276600"/>
          <p14:tracePt t="55063" x="2625725" y="3276600"/>
          <p14:tracePt t="55076" x="2714625" y="3276600"/>
          <p14:tracePt t="55089" x="2822575" y="3286125"/>
          <p14:tracePt t="55102" x="2973388" y="3330575"/>
          <p14:tracePt t="55115" x="3143250" y="3375025"/>
          <p14:tracePt t="55126" x="3259138" y="3411538"/>
          <p14:tracePt t="55146" x="3446463" y="3455988"/>
          <p14:tracePt t="55165" x="3473450" y="3455988"/>
          <p14:tracePt t="55178" x="3490913" y="3465513"/>
          <p14:tracePt t="55190" x="3509963" y="3465513"/>
          <p14:tracePt t="55205" x="3517900" y="3465513"/>
          <p14:tracePt t="55220" x="3517900" y="3473450"/>
          <p14:tracePt t="55268" x="3517900" y="3482975"/>
          <p14:tracePt t="55282" x="3517900" y="3490913"/>
          <p14:tracePt t="55292" x="3527425" y="3517900"/>
          <p14:tracePt t="55305" x="3544888" y="3544888"/>
          <p14:tracePt t="55320" x="3562350" y="3598863"/>
          <p14:tracePt t="55337" x="3598863" y="3660775"/>
          <p14:tracePt t="55354" x="3660775" y="3776663"/>
          <p14:tracePt t="55371" x="3687763" y="3830638"/>
          <p14:tracePt t="55387" x="3705225" y="3884613"/>
          <p14:tracePt t="55404" x="3732213" y="3983038"/>
          <p14:tracePt t="55421" x="3741738" y="4044950"/>
          <p14:tracePt t="55437" x="3741738" y="4108450"/>
          <p14:tracePt t="55454" x="3741738" y="4160838"/>
          <p14:tracePt t="55470" x="3714750" y="4357688"/>
          <p14:tracePt t="55487" x="3687763" y="4402138"/>
          <p14:tracePt t="55504" x="3670300" y="4446588"/>
          <p14:tracePt t="55521" x="3625850" y="4518025"/>
          <p14:tracePt t="55537" x="3616325" y="4537075"/>
          <p14:tracePt t="55554" x="3598863" y="4554538"/>
          <p14:tracePt t="55570" x="3598863" y="4581525"/>
          <p14:tracePt t="55752" x="3581400" y="4625975"/>
          <p14:tracePt t="55763" x="3536950" y="4751388"/>
          <p14:tracePt t="55782" x="3330575" y="5286375"/>
          <p14:tracePt t="55802" x="3295650" y="5375275"/>
          <p14:tracePt t="55816" x="3251200" y="5446713"/>
          <p14:tracePt t="55828" x="3197225" y="5500688"/>
          <p14:tracePt t="55841" x="3116263" y="5554663"/>
          <p14:tracePt t="55854" x="3036888" y="5616575"/>
          <p14:tracePt t="55870" x="2938463" y="5653088"/>
          <p14:tracePt t="55887" x="2768600" y="5705475"/>
          <p14:tracePt t="55905" x="2705100" y="5724525"/>
          <p14:tracePt t="55921" x="2679700" y="5724525"/>
          <p14:tracePt t="55937" x="2660650" y="5724525"/>
          <p14:tracePt t="55954" x="2652713" y="5724525"/>
          <p14:tracePt t="55970" x="2660650" y="5715000"/>
          <p14:tracePt t="56020" x="2714625" y="5688013"/>
          <p14:tracePt t="56032" x="2840038" y="5634038"/>
          <p14:tracePt t="56044" x="3027363" y="5562600"/>
          <p14:tracePt t="56057" x="3259138" y="5446713"/>
          <p14:tracePt t="56071" x="3438525" y="5348288"/>
          <p14:tracePt t="56087" x="3562350" y="5276850"/>
          <p14:tracePt t="56104" x="3724275" y="5143500"/>
          <p14:tracePt t="56122" x="3776663" y="5072063"/>
          <p14:tracePt t="56137" x="3822700" y="4973638"/>
          <p14:tracePt t="56154" x="3848100" y="4884738"/>
          <p14:tracePt t="56172" x="3848100" y="4687888"/>
          <p14:tracePt t="56187" x="3830638" y="4562475"/>
          <p14:tracePt t="56205" x="3768725" y="4268788"/>
          <p14:tracePt t="56223" x="3724275" y="4179888"/>
          <p14:tracePt t="56238" x="3687763" y="4116388"/>
          <p14:tracePt t="56255" x="3652838" y="4054475"/>
          <p14:tracePt t="56271" x="3598863" y="3990975"/>
          <p14:tracePt t="56288" x="3581400" y="3973513"/>
          <p14:tracePt t="56305" x="3544888" y="3965575"/>
          <p14:tracePt t="56321" x="3517900" y="3946525"/>
          <p14:tracePt t="56339" x="3500438" y="3946525"/>
          <p14:tracePt t="56355" x="3482975" y="3946525"/>
          <p14:tracePt t="56371" x="3455988" y="3946525"/>
          <p14:tracePt t="56390" x="3446463" y="3946525"/>
          <p14:tracePt t="56406" x="3438525" y="3938588"/>
          <p14:tracePt t="56428" x="3429000" y="3938588"/>
          <p14:tracePt t="56464" x="3429000" y="3929063"/>
          <p14:tracePt t="62657" x="3429000" y="3919538"/>
          <p14:tracePt t="63425" x="3429000" y="3911600"/>
          <p14:tracePt t="63440" x="3438525" y="3884613"/>
          <p14:tracePt t="63451" x="3455988" y="3840163"/>
          <p14:tracePt t="63464" x="3455988" y="3813175"/>
          <p14:tracePt t="63480" x="3455988" y="3776663"/>
          <p14:tracePt t="63490" x="3455988" y="3741738"/>
          <p14:tracePt t="63505" x="3455988" y="3714750"/>
          <p14:tracePt t="63522" x="3455988" y="3670300"/>
          <p14:tracePt t="63540" x="3438525" y="3652838"/>
          <p14:tracePt t="63555" x="3419475" y="3633788"/>
          <p14:tracePt t="63572" x="3357563" y="3608388"/>
          <p14:tracePt t="63588" x="3205163" y="3562350"/>
          <p14:tracePt t="63605" x="3143250" y="3554413"/>
          <p14:tracePt t="63622" x="3089275" y="3544888"/>
          <p14:tracePt t="63638" x="3036888" y="3544888"/>
          <p14:tracePt t="63656" x="3017838" y="3544888"/>
          <p14:tracePt t="63672" x="3000375" y="3544888"/>
          <p14:tracePt t="63688" x="2955925" y="3589338"/>
          <p14:tracePt t="63707" x="2928938" y="3633788"/>
          <p14:tracePt t="63722" x="2894013" y="3697288"/>
          <p14:tracePt t="63738" x="2857500" y="3768725"/>
          <p14:tracePt t="63755" x="2813050" y="3956050"/>
          <p14:tracePt t="63773" x="2795588" y="4054475"/>
          <p14:tracePt t="63789" x="2795588" y="4179888"/>
          <p14:tracePt t="63806" x="2795588" y="4367213"/>
          <p14:tracePt t="63822" x="2803525" y="4456113"/>
          <p14:tracePt t="63839" x="2813050" y="4518025"/>
          <p14:tracePt t="63855" x="2840038" y="4643438"/>
          <p14:tracePt t="63873" x="2867025" y="4714875"/>
          <p14:tracePt t="63888" x="2884488" y="4822825"/>
          <p14:tracePt t="63905" x="2946400" y="5010150"/>
          <p14:tracePt t="63923" x="2973388" y="5072063"/>
          <p14:tracePt t="63938" x="2990850" y="5126038"/>
          <p14:tracePt t="63955" x="3009900" y="5153025"/>
          <p14:tracePt t="63972" x="3062288" y="5205413"/>
          <p14:tracePt t="63989" x="3089275" y="5232400"/>
          <p14:tracePt t="64006" x="3232150" y="5286375"/>
          <p14:tracePt t="64024" x="3295650" y="5303838"/>
          <p14:tracePt t="64039" x="3367088" y="5303838"/>
          <p14:tracePt t="64056" x="3429000" y="5303838"/>
          <p14:tracePt t="64072" x="3500438" y="5303838"/>
          <p14:tracePt t="64089" x="3527425" y="5303838"/>
          <p14:tracePt t="64107" x="3571875" y="5232400"/>
          <p14:tracePt t="64125" x="3598863" y="5153025"/>
          <p14:tracePt t="64140" x="3633788" y="5054600"/>
          <p14:tracePt t="64155" x="3643313" y="4973638"/>
          <p14:tracePt t="64172" x="3652838" y="4875213"/>
          <p14:tracePt t="64188" x="3652838" y="4687888"/>
          <p14:tracePt t="64206" x="3652838" y="4633913"/>
          <p14:tracePt t="64222" x="3633788" y="4598988"/>
          <p14:tracePt t="64239" x="3608388" y="4562475"/>
          <p14:tracePt t="64256" x="3598863" y="4554538"/>
          <p14:tracePt t="64281" x="3589338" y="4554538"/>
          <p14:tracePt t="64293" x="3581400" y="4554538"/>
          <p14:tracePt t="64323" x="3571875" y="4554538"/>
          <p14:tracePt t="64356" x="3554413" y="4554538"/>
          <p14:tracePt t="64547" x="3509963" y="4562475"/>
          <p14:tracePt t="64559" x="3394075" y="4598988"/>
          <p14:tracePt t="64572" x="3179763" y="4660900"/>
          <p14:tracePt t="64585" x="2938463" y="4732338"/>
          <p14:tracePt t="64597" x="2697163" y="4786313"/>
          <p14:tracePt t="64611" x="2490788" y="4813300"/>
          <p14:tracePt t="64623" x="2330450" y="4830763"/>
          <p14:tracePt t="64640" x="2205038" y="4840288"/>
          <p14:tracePt t="64655" x="2108200" y="4840288"/>
          <p14:tracePt t="64672" x="1965325" y="4786313"/>
          <p14:tracePt t="64689" x="1919288" y="4741863"/>
          <p14:tracePt t="64705" x="1857375" y="4652963"/>
          <p14:tracePt t="64723" x="1830388" y="4545013"/>
          <p14:tracePt t="64739" x="1822450" y="4384675"/>
          <p14:tracePt t="64755" x="1884363" y="3884613"/>
          <p14:tracePt t="64772" x="1911350" y="3776663"/>
          <p14:tracePt t="64789" x="2027238" y="3544888"/>
          <p14:tracePt t="64805" x="2062163" y="3455988"/>
          <p14:tracePt t="64822" x="2089150" y="3394075"/>
          <p14:tracePt t="64838" x="2108200" y="3367088"/>
          <p14:tracePt t="64855" x="2133600" y="3322638"/>
          <p14:tracePt t="64872" x="2133600" y="3313113"/>
          <p14:tracePt t="64890" x="2133600" y="3303588"/>
          <p14:tracePt t="64916" x="2125663" y="3295650"/>
          <p14:tracePt t="64929" x="2125663" y="3286125"/>
          <p14:tracePt t="64942" x="2098675" y="3276600"/>
          <p14:tracePt t="64956" x="2071688" y="3259138"/>
          <p14:tracePt t="64972" x="2036763" y="3251200"/>
          <p14:tracePt t="64989" x="1946275" y="3214688"/>
          <p14:tracePt t="65006" x="1901825" y="3214688"/>
          <p14:tracePt t="65022" x="1857375" y="3205163"/>
          <p14:tracePt t="65039" x="1822450" y="3205163"/>
          <p14:tracePt t="65055" x="1731963" y="3214688"/>
          <p14:tracePt t="65073" x="1697038" y="3251200"/>
          <p14:tracePt t="65088" x="1633538" y="3313113"/>
          <p14:tracePt t="65105" x="1490663" y="3517900"/>
          <p14:tracePt t="65124" x="1411288" y="3660775"/>
          <p14:tracePt t="65139" x="1357313" y="3795713"/>
          <p14:tracePt t="65156" x="1312863" y="3919538"/>
          <p14:tracePt t="65172" x="1250950" y="4251325"/>
          <p14:tracePt t="65188" x="1231900" y="4340225"/>
          <p14:tracePt t="65205" x="1223963" y="4429125"/>
          <p14:tracePt t="65222" x="1214438" y="4598988"/>
          <p14:tracePt t="65239" x="1214438" y="4670425"/>
          <p14:tracePt t="65255" x="1231900" y="4724400"/>
          <p14:tracePt t="65272" x="1258888" y="4795838"/>
          <p14:tracePt t="65289" x="1276350" y="4822825"/>
          <p14:tracePt t="65305" x="1295400" y="4840288"/>
          <p14:tracePt t="65322" x="1393825" y="4911725"/>
          <p14:tracePt t="65339" x="1455738" y="4946650"/>
          <p14:tracePt t="65355" x="1544638" y="4991100"/>
          <p14:tracePt t="65372" x="1704975" y="5027613"/>
          <p14:tracePt t="65390" x="1741488" y="5037138"/>
          <p14:tracePt t="65405" x="1768475" y="5037138"/>
          <p14:tracePt t="65422" x="1803400" y="5037138"/>
          <p14:tracePt t="65439" x="1812925" y="5037138"/>
          <p14:tracePt t="65463" x="1822450" y="5037138"/>
          <p14:tracePt t="65540" x="1847850" y="5045075"/>
          <p14:tracePt t="65821" x="1884363" y="5054600"/>
          <p14:tracePt t="65834" x="1973263" y="5072063"/>
          <p14:tracePt t="65847" x="2071688" y="5108575"/>
          <p14:tracePt t="65859" x="2152650" y="5126038"/>
          <p14:tracePt t="65873" x="2224088" y="5143500"/>
          <p14:tracePt t="65888" x="2276475" y="5160963"/>
          <p14:tracePt t="65906" x="2339975" y="5180013"/>
          <p14:tracePt t="65923" x="2357438" y="5187950"/>
          <p14:tracePt t="65938" x="2357438" y="5197475"/>
          <p14:tracePt t="65974" x="2366963" y="5197475"/>
          <p14:tracePt t="65986" x="2366963" y="5205413"/>
          <p14:tracePt t="66025" x="2366963" y="5224463"/>
          <p14:tracePt t="66049" x="2366963" y="5232400"/>
          <p14:tracePt t="66062" x="2366963" y="5251450"/>
          <p14:tracePt t="66088" x="2366963" y="5259388"/>
          <p14:tracePt t="66126" x="2366963" y="5251450"/>
          <p14:tracePt t="66304" x="2366963" y="5241925"/>
          <p14:tracePt t="66316" x="2374900" y="5214938"/>
          <p14:tracePt t="66331" x="2393950" y="5170488"/>
          <p14:tracePt t="66343" x="2419350" y="5116513"/>
          <p14:tracePt t="66356" x="2438400" y="5054600"/>
          <p14:tracePt t="66372" x="2455863" y="4991100"/>
          <p14:tracePt t="66388" x="2473325" y="4894263"/>
          <p14:tracePt t="66407" x="2482850" y="4840288"/>
          <p14:tracePt t="66422" x="2482850" y="4786313"/>
          <p14:tracePt t="66439" x="2482850" y="4724400"/>
          <p14:tracePt t="66455" x="2482850" y="4625975"/>
          <p14:tracePt t="66472" x="2482850" y="4589463"/>
          <p14:tracePt t="66489" x="2482850" y="4562475"/>
          <p14:tracePt t="66506" x="2482850" y="4518025"/>
          <p14:tracePt t="66522" x="2482850" y="4491038"/>
          <p14:tracePt t="66540" x="2482850" y="4465638"/>
          <p14:tracePt t="66555" x="2482850" y="4367213"/>
          <p14:tracePt t="66573" x="2482850" y="4322763"/>
          <p14:tracePt t="66588" x="2482850" y="4268788"/>
          <p14:tracePt t="66606" x="2482850" y="4214813"/>
          <p14:tracePt t="66622" x="2482850" y="4179888"/>
          <p14:tracePt t="66639" x="2482850" y="4125913"/>
          <p14:tracePt t="66656" x="2500313" y="4017963"/>
          <p14:tracePt t="66672" x="2509838" y="3938588"/>
          <p14:tracePt t="66689" x="2517775" y="3911600"/>
          <p14:tracePt t="66705" x="2517775" y="3884613"/>
          <p14:tracePt t="66722" x="2527300" y="3822700"/>
          <p14:tracePt t="66739" x="2527300" y="3786188"/>
          <p14:tracePt t="66756" x="2536825" y="3751263"/>
          <p14:tracePt t="66772" x="2562225" y="3679825"/>
          <p14:tracePt t="66790" x="2562225" y="3660775"/>
          <p14:tracePt t="66805" x="2571750" y="3643313"/>
          <p14:tracePt t="66822" x="2581275" y="3625850"/>
          <p14:tracePt t="66839" x="2581275" y="3616325"/>
          <p14:tracePt t="66857" x="2581275" y="3633788"/>
          <p14:tracePt t="67157" x="2571750" y="3679825"/>
          <p14:tracePt t="67171" x="2562225" y="3741738"/>
          <p14:tracePt t="67184" x="2544763" y="3803650"/>
          <p14:tracePt t="67197" x="2544763" y="3857625"/>
          <p14:tracePt t="67210" x="2536825" y="3911600"/>
          <p14:tracePt t="67223" x="2527300" y="3990975"/>
          <p14:tracePt t="67239" x="2517775" y="4071938"/>
          <p14:tracePt t="67256" x="2509838" y="4170363"/>
          <p14:tracePt t="67272" x="2500313" y="4303713"/>
          <p14:tracePt t="67289" x="2490788" y="4348163"/>
          <p14:tracePt t="67305" x="2490788" y="4402138"/>
          <p14:tracePt t="67322" x="2482850" y="4545013"/>
          <p14:tracePt t="67340" x="2482850" y="4625975"/>
          <p14:tracePt t="67355" x="2482850" y="4697413"/>
          <p14:tracePt t="67372" x="2482850" y="4803775"/>
          <p14:tracePt t="67390" x="2482850" y="4840288"/>
          <p14:tracePt t="67405" x="2482850" y="4894263"/>
          <p14:tracePt t="67422" x="2482850" y="5037138"/>
          <p14:tracePt t="67440" x="2482850" y="5108575"/>
          <p14:tracePt t="67455" x="2482850" y="5180013"/>
          <p14:tracePt t="67472" x="2482850" y="5241925"/>
          <p14:tracePt t="67488" x="2482850" y="5303838"/>
          <p14:tracePt t="67505" x="2482850" y="5340350"/>
          <p14:tracePt t="67522" x="2482850" y="5394325"/>
          <p14:tracePt t="67540" x="2482850" y="5446713"/>
          <p14:tracePt t="67555" x="2482850" y="5483225"/>
          <p14:tracePt t="67572" x="2482850" y="5518150"/>
          <p14:tracePt t="67589" x="2482850" y="5572125"/>
          <p14:tracePt t="67606" x="2482850" y="5581650"/>
          <p14:tracePt t="67622" x="2482850" y="5589588"/>
          <p14:tracePt t="67639" x="2482850" y="5599113"/>
          <p14:tracePt t="67656" x="2482850" y="5608638"/>
          <p14:tracePt t="67672" x="2482850" y="5599113"/>
          <p14:tracePt t="67757" x="2482850" y="5589588"/>
          <p14:tracePt t="67769" x="2482850" y="5572125"/>
          <p14:tracePt t="67782" x="2482850" y="5545138"/>
          <p14:tracePt t="67801" x="2482850" y="5419725"/>
          <p14:tracePt t="67820" x="2490788" y="5303838"/>
          <p14:tracePt t="67833" x="2490788" y="5170488"/>
          <p14:tracePt t="67846" x="2500313" y="5054600"/>
          <p14:tracePt t="67860" x="2509838" y="4938713"/>
          <p14:tracePt t="67872" x="2517775" y="4830763"/>
          <p14:tracePt t="67888" x="2536825" y="4705350"/>
          <p14:tracePt t="67905" x="2554288" y="4473575"/>
          <p14:tracePt t="67923" x="2581275" y="4330700"/>
          <p14:tracePt t="67939" x="2598738" y="4241800"/>
          <p14:tracePt t="67956" x="2616200" y="4143375"/>
          <p14:tracePt t="67972" x="2652713" y="3983038"/>
          <p14:tracePt t="67989" x="2660650" y="3946525"/>
          <p14:tracePt t="68005" x="2660650" y="3911600"/>
          <p14:tracePt t="68022" x="2670175" y="3848100"/>
          <p14:tracePt t="68039" x="2670175" y="3840163"/>
          <p14:tracePt t="68055" x="2670175" y="3830638"/>
          <p14:tracePt t="68072" x="2670175" y="3822700"/>
          <p14:tracePt t="68090" x="2670175" y="3813175"/>
          <p14:tracePt t="68331" x="2670175" y="3786188"/>
          <p14:tracePt t="68343" x="2670175" y="3751263"/>
          <p14:tracePt t="68356" x="2670175" y="3714750"/>
          <p14:tracePt t="68368" x="2670175" y="3652838"/>
          <p14:tracePt t="68381" x="2660650" y="3608388"/>
          <p14:tracePt t="68394" x="2643188" y="3554413"/>
          <p14:tracePt t="68407" x="2633663" y="3517900"/>
          <p14:tracePt t="68422" x="2625725" y="3482975"/>
          <p14:tracePt t="68439" x="2608263" y="3402013"/>
          <p14:tracePt t="68458" x="2589213" y="3375025"/>
          <p14:tracePt t="68472" x="2581275" y="3348038"/>
          <p14:tracePt t="68489" x="2571750" y="3340100"/>
          <p14:tracePt t="68505" x="2571750" y="3322638"/>
          <p14:tracePt t="68522" x="2562225" y="3322638"/>
          <p14:tracePt t="68636" x="2554288" y="3322638"/>
          <p14:tracePt t="68700" x="2554288" y="3330575"/>
          <p14:tracePt t="68725" x="2544763" y="3348038"/>
          <p14:tracePt t="68755" x="2527300" y="3367088"/>
          <p14:tracePt t="68764" x="2527300" y="3384550"/>
          <p14:tracePt t="68776" x="2509838" y="3402013"/>
          <p14:tracePt t="68790" x="2509838" y="3419475"/>
          <p14:tracePt t="68805" x="2500313" y="3419475"/>
          <p14:tracePt t="68822" x="2490788" y="3438525"/>
          <p14:tracePt t="68839" x="2490788" y="3446463"/>
          <p14:tracePt t="68856" x="2490788" y="3455988"/>
          <p14:tracePt t="68872" x="2482850" y="3500438"/>
          <p14:tracePt t="68889" x="2465388" y="3536950"/>
          <p14:tracePt t="68906" x="2465388" y="3554413"/>
          <p14:tracePt t="68928" x="2465388" y="3562350"/>
          <p14:tracePt t="69361" x="2465388" y="3589338"/>
          <p14:tracePt t="69381" x="2446338" y="3732213"/>
          <p14:tracePt t="69401" x="2438400" y="3830638"/>
          <p14:tracePt t="69413" x="2428875" y="3938588"/>
          <p14:tracePt t="69426" x="2428875" y="4017963"/>
          <p14:tracePt t="69437" x="2419350" y="4081463"/>
          <p14:tracePt t="69452" x="2419350" y="4143375"/>
          <p14:tracePt t="69463" x="2419350" y="4187825"/>
          <p14:tracePt t="69477" x="2411413" y="4259263"/>
          <p14:tracePt t="69494" x="2401888" y="4367213"/>
          <p14:tracePt t="69505" x="2401888" y="4465638"/>
          <p14:tracePt t="69522" x="2393950" y="4581525"/>
          <p14:tracePt t="69539" x="2384425" y="4751388"/>
          <p14:tracePt t="69556" x="2374900" y="4803775"/>
          <p14:tracePt t="69572" x="2374900" y="4840288"/>
          <p14:tracePt t="69589" x="2374900" y="4911725"/>
          <p14:tracePt t="69606" x="2366963" y="4938713"/>
          <p14:tracePt t="69622" x="2366963" y="4965700"/>
          <p14:tracePt t="69639" x="2366963" y="5010150"/>
          <p14:tracePt t="69656" x="2366963" y="5018088"/>
          <p14:tracePt t="69672" x="2366963" y="5027613"/>
          <p14:tracePt t="69692" x="2366963" y="5037138"/>
          <p14:tracePt t="69707" x="2374900" y="5010150"/>
          <p14:tracePt t="69884" x="2393950" y="4956175"/>
          <p14:tracePt t="69897" x="2419350" y="4867275"/>
          <p14:tracePt t="69915" x="2465388" y="4759325"/>
          <p14:tracePt t="69923" x="2500313" y="4608513"/>
          <p14:tracePt t="69935" x="2536825" y="4419600"/>
          <p14:tracePt t="69947" x="2554288" y="4295775"/>
          <p14:tracePt t="69961" x="2571750" y="4197350"/>
          <p14:tracePt t="69973" x="2589213" y="4116388"/>
          <p14:tracePt t="69989" x="2598738" y="4027488"/>
          <p14:tracePt t="70005" x="2598738" y="3956050"/>
          <p14:tracePt t="70022" x="2598738" y="3795713"/>
          <p14:tracePt t="70039" x="2598738" y="3705225"/>
          <p14:tracePt t="70055" x="2598738" y="3633788"/>
          <p14:tracePt t="70072" x="2598738" y="3554413"/>
          <p14:tracePt t="70089" x="2598738" y="3527425"/>
          <p14:tracePt t="70105" x="2598738" y="3517900"/>
          <p14:tracePt t="70126" x="2598738" y="3509963"/>
          <p14:tracePt t="70306" x="2589213" y="3509963"/>
          <p14:tracePt t="70356" x="2581275" y="3509963"/>
          <p14:tracePt t="70396" x="2571750" y="3517900"/>
          <p14:tracePt t="70456" x="2571750" y="3544888"/>
          <p14:tracePt t="70470" x="2571750" y="3581400"/>
          <p14:tracePt t="70483" x="2571750" y="3643313"/>
          <p14:tracePt t="70499" x="2562225" y="3714750"/>
          <p14:tracePt t="70508" x="2562225" y="3803650"/>
          <p14:tracePt t="70522" x="2562225" y="3919538"/>
          <p14:tracePt t="70539" x="2562225" y="4044950"/>
          <p14:tracePt t="70556" x="2562225" y="4259263"/>
          <p14:tracePt t="70573" x="2562225" y="4348163"/>
          <p14:tracePt t="70589" x="2562225" y="4419600"/>
          <p14:tracePt t="70605" x="2562225" y="4473575"/>
          <p14:tracePt t="70622" x="2562225" y="4581525"/>
          <p14:tracePt t="70639" x="2562225" y="4608513"/>
          <p14:tracePt t="70656" x="2562225" y="4643438"/>
          <p14:tracePt t="70674" x="2562225" y="4670425"/>
          <p14:tracePt t="71018" x="2562225" y="4697413"/>
          <p14:tracePt t="71030" x="2562225" y="4741863"/>
          <p14:tracePt t="71044" x="2562225" y="4786313"/>
          <p14:tracePt t="71057" x="2562225" y="4848225"/>
          <p14:tracePt t="71073" x="2562225" y="4919663"/>
          <p14:tracePt t="71089" x="2562225" y="4965700"/>
          <p14:tracePt t="71089" x="2562225" y="5018088"/>
          <p14:tracePt t="71107" x="2562225" y="5054600"/>
          <p14:tracePt t="71122" x="2562225" y="5081588"/>
          <p14:tracePt t="71139" x="2562225" y="5108575"/>
          <p14:tracePt t="71156" x="2562225" y="5126038"/>
          <p14:tracePt t="71172" x="2562225" y="5170488"/>
          <p14:tracePt t="71189" x="2562225" y="5187950"/>
          <p14:tracePt t="71205" x="2554288" y="5214938"/>
          <p14:tracePt t="71223" x="2554288" y="5224463"/>
          <p14:tracePt t="71248" x="2554288" y="5232400"/>
          <p14:tracePt t="71287" x="2554288" y="5241925"/>
          <p14:tracePt t="71312" x="2544763" y="5241925"/>
          <p14:tracePt t="71391" x="2544763" y="5232400"/>
          <p14:tracePt t="71401" x="2544763" y="5214938"/>
          <p14:tracePt t="71413" x="2544763" y="5180013"/>
          <p14:tracePt t="71426" x="2536825" y="5108575"/>
          <p14:tracePt t="71440" x="2536825" y="5037138"/>
          <p14:tracePt t="71455" x="2536825" y="4956175"/>
          <p14:tracePt t="71472" x="2536825" y="4848225"/>
          <p14:tracePt t="71489" x="2536825" y="4633913"/>
          <p14:tracePt t="71506" x="2536825" y="4537075"/>
          <p14:tracePt t="71522" x="2544763" y="4429125"/>
          <p14:tracePt t="71539" x="2581275" y="4214813"/>
          <p14:tracePt t="71557" x="2589213" y="4125913"/>
          <p14:tracePt t="71572" x="2608263" y="4062413"/>
          <p14:tracePt t="71589" x="2616200" y="3990975"/>
          <p14:tracePt t="71606" x="2625725" y="3956050"/>
          <p14:tracePt t="71622" x="2625725" y="3911600"/>
          <p14:tracePt t="71639" x="2633663" y="3830638"/>
          <p14:tracePt t="71656" x="2633663" y="3795713"/>
          <p14:tracePt t="71672" x="2633663" y="3741738"/>
          <p14:tracePt t="71689" x="2633663" y="3705225"/>
          <p14:tracePt t="71705" x="2633663" y="3643313"/>
          <p14:tracePt t="71722" x="2633663" y="3616325"/>
          <p14:tracePt t="71739" x="2633663" y="3598863"/>
          <p14:tracePt t="71755" x="2633663" y="3562350"/>
          <p14:tracePt t="71773" x="2633663" y="3554413"/>
          <p14:tracePt t="71789" x="2625725" y="3544888"/>
          <p14:tracePt t="72088" x="2616200" y="3544888"/>
          <p14:tracePt t="72100" x="2608263" y="3544888"/>
          <p14:tracePt t="72113" x="2598738" y="3544888"/>
          <p14:tracePt t="72130" x="2589213" y="3536950"/>
          <p14:tracePt t="72140" x="2581275" y="3536950"/>
          <p14:tracePt t="72155" x="2571750" y="3536950"/>
          <p14:tracePt t="72176" x="2562225" y="3536950"/>
          <p14:tracePt t="72201" x="2554288" y="3536950"/>
          <p14:tracePt t="72233" x="2544763" y="3544888"/>
          <p14:tracePt t="72252" x="2536825" y="3554413"/>
          <p14:tracePt t="72266" x="2536825" y="3571875"/>
          <p14:tracePt t="72278" x="2527300" y="3589338"/>
          <p14:tracePt t="72291" x="2517775" y="3616325"/>
          <p14:tracePt t="72305" x="2517775" y="3652838"/>
          <p14:tracePt t="72322" x="2509838" y="3679825"/>
          <p14:tracePt t="72338" x="2509838" y="3813175"/>
          <p14:tracePt t="72356" x="2509838" y="3857625"/>
          <p14:tracePt t="72372" x="2509838" y="3911600"/>
          <p14:tracePt t="72389" x="2509838" y="3990975"/>
          <p14:tracePt t="72407" x="2509838" y="4037013"/>
          <p14:tracePt t="72422" x="2517775" y="4054475"/>
          <p14:tracePt t="72439" x="2527300" y="4062413"/>
          <p14:tracePt t="72456" x="2527300" y="4081463"/>
          <p14:tracePt t="72700" x="2527300" y="4143375"/>
          <p14:tracePt t="72713" x="2527300" y="4224338"/>
          <p14:tracePt t="72725" x="2509838" y="4340225"/>
          <p14:tracePt t="72737" x="2482850" y="4465638"/>
          <p14:tracePt t="72750" x="2465388" y="4633913"/>
          <p14:tracePt t="72765" x="2438400" y="4795838"/>
          <p14:tracePt t="72777" x="2428875" y="4946650"/>
          <p14:tracePt t="72791" x="2419350" y="5062538"/>
          <p14:tracePt t="72806" x="2401888" y="5160963"/>
          <p14:tracePt t="72822" x="2401888" y="5232400"/>
          <p14:tracePt t="72839" x="2384425" y="5322888"/>
          <p14:tracePt t="72856" x="2384425" y="5330825"/>
          <p14:tracePt t="72872" x="2384425" y="5348288"/>
          <p14:tracePt t="72890" x="2384425" y="5357813"/>
          <p14:tracePt t="74671" x="2411413" y="5330825"/>
          <p14:tracePt t="74992" x="2428875" y="5295900"/>
          <p14:tracePt t="75006" x="2465388" y="5241925"/>
          <p14:tracePt t="75018" x="2490788" y="5197475"/>
          <p14:tracePt t="75029" x="2517775" y="5143500"/>
          <p14:tracePt t="75044" x="2527300" y="5099050"/>
          <p14:tracePt t="75056" x="2536825" y="5045075"/>
          <p14:tracePt t="75072" x="2536825" y="4983163"/>
          <p14:tracePt t="75089" x="2536825" y="4946650"/>
          <p14:tracePt t="75106" x="2536825" y="4867275"/>
          <p14:tracePt t="75122" x="2536825" y="4840288"/>
          <p14:tracePt t="75139" x="2536825" y="4813300"/>
          <p14:tracePt t="75156" x="2536825" y="4759325"/>
          <p14:tracePt t="75173" x="2536825" y="4732338"/>
          <p14:tracePt t="75189" x="2536825" y="4705350"/>
          <p14:tracePt t="75206" x="2536825" y="4616450"/>
          <p14:tracePt t="75222" x="2536825" y="4581525"/>
          <p14:tracePt t="75239" x="2536825" y="4562475"/>
          <p14:tracePt t="75255" x="2536825" y="4537075"/>
          <p14:tracePt t="75274" x="2536825" y="4518025"/>
          <p14:tracePt t="75552" x="2536825" y="4491038"/>
          <p14:tracePt t="75566" x="2536825" y="4456113"/>
          <p14:tracePt t="75578" x="2536825" y="4411663"/>
          <p14:tracePt t="75591" x="2536825" y="4367213"/>
          <p14:tracePt t="75609" x="2527300" y="4241800"/>
          <p14:tracePt t="75629" x="2517775" y="4197350"/>
          <p14:tracePt t="75642" x="2509838" y="4133850"/>
          <p14:tracePt t="75656" x="2509838" y="4081463"/>
          <p14:tracePt t="75672" x="2500313" y="4044950"/>
          <p14:tracePt t="75689" x="2500313" y="3990975"/>
          <p14:tracePt t="75706" x="2500313" y="3965575"/>
          <p14:tracePt t="75722" x="2490788" y="3884613"/>
          <p14:tracePt t="75739" x="2473325" y="3795713"/>
          <p14:tracePt t="75757" x="2465388" y="3759200"/>
          <p14:tracePt t="75773" x="2455863" y="3714750"/>
          <p14:tracePt t="75789" x="2455863" y="3687763"/>
          <p14:tracePt t="75806" x="2455863" y="3679825"/>
          <p14:tracePt t="75822" x="2455863" y="3660775"/>
          <p14:tracePt t="75839" x="2446338" y="3652838"/>
          <p14:tracePt t="75859" x="2446338" y="3643313"/>
          <p14:tracePt t="76317" x="2446338" y="3633788"/>
          <p14:tracePt t="76329" x="2446338" y="3608388"/>
          <p14:tracePt t="76348" x="2500313" y="3482975"/>
          <p14:tracePt t="76368" x="2517775" y="3438525"/>
          <p14:tracePt t="76381" x="2527300" y="3402013"/>
          <p14:tracePt t="76393" x="2527300" y="3375025"/>
          <p14:tracePt t="76407" x="2527300" y="3357563"/>
          <p14:tracePt t="76419" x="2527300" y="3340100"/>
          <p14:tracePt t="76433" x="2527300" y="3330575"/>
          <p14:tracePt t="76451" x="2527300" y="3322638"/>
          <p14:tracePt t="76483" x="2517775" y="3322638"/>
          <p14:tracePt t="76509" x="2509838" y="3322638"/>
          <p14:tracePt t="76546" x="2500313" y="3330575"/>
          <p14:tracePt t="76584" x="2500313" y="3340100"/>
          <p14:tracePt t="76597" x="2500313" y="3348038"/>
          <p14:tracePt t="76610" x="2500313" y="3367088"/>
          <p14:tracePt t="76623" x="2500313" y="3375025"/>
          <p14:tracePt t="76636" x="2500313" y="3384550"/>
          <p14:tracePt t="76648" x="2500313" y="3411538"/>
          <p14:tracePt t="76666" x="2500313" y="3438525"/>
          <p14:tracePt t="76674" x="2500313" y="3455988"/>
          <p14:tracePt t="76689" x="2500313" y="3465513"/>
          <p14:tracePt t="76954" x="2500313" y="3473450"/>
          <p14:tracePt t="76984" x="2500313" y="3482975"/>
          <p14:tracePt t="76993" x="2500313" y="3500438"/>
          <p14:tracePt t="77005" x="2500313" y="3517900"/>
          <p14:tracePt t="77017" x="2490788" y="3536950"/>
          <p14:tracePt t="77030" x="2490788" y="3562350"/>
          <p14:tracePt t="77043" x="2490788" y="3608388"/>
          <p14:tracePt t="77057" x="2482850" y="3679825"/>
          <p14:tracePt t="77073" x="2473325" y="3751263"/>
          <p14:tracePt t="77089" x="2465388" y="3803650"/>
          <p14:tracePt t="77105" x="2465388" y="3875088"/>
          <p14:tracePt t="77123" x="2465388" y="3894138"/>
          <p14:tracePt t="77140" x="2465388" y="3911600"/>
          <p14:tracePt t="77156" x="2455863" y="3919538"/>
          <p14:tracePt t="77172" x="2455863" y="3929063"/>
          <p14:tracePt t="77223" x="2455863" y="3938588"/>
          <p14:tracePt t="77489" x="2455863" y="3965575"/>
          <p14:tracePt t="77507" x="2446338" y="4000500"/>
          <p14:tracePt t="77514" x="2446338" y="4054475"/>
          <p14:tracePt t="77527" x="2446338" y="4089400"/>
          <p14:tracePt t="77541" x="2446338" y="4133850"/>
          <p14:tracePt t="77556" x="2438400" y="4187825"/>
          <p14:tracePt t="77572" x="2438400" y="4224338"/>
          <p14:tracePt t="77589" x="2428875" y="4268788"/>
          <p14:tracePt t="77606" x="2428875" y="4276725"/>
          <p14:tracePt t="77622" x="2419350" y="4286250"/>
          <p14:tracePt t="77642" x="2419350" y="4295775"/>
          <p14:tracePt t="78546" x="2419350" y="4303713"/>
          <p14:tracePt t="79097" x="2419350" y="4340225"/>
          <p14:tracePt t="79108" x="2419350" y="4394200"/>
          <p14:tracePt t="79119" x="2438400" y="4456113"/>
          <p14:tracePt t="79133" x="2446338" y="4518025"/>
          <p14:tracePt t="79146" x="2446338" y="4562475"/>
          <p14:tracePt t="79158" x="2455863" y="4616450"/>
          <p14:tracePt t="79172" x="2455863" y="4633913"/>
          <p14:tracePt t="79189" x="2455863" y="4660900"/>
          <p14:tracePt t="79206" x="2455863" y="4697413"/>
          <p14:tracePt t="79222" x="2455863" y="4705350"/>
          <p14:tracePt t="79239" x="2455863" y="4714875"/>
          <p14:tracePt t="79256" x="2455863" y="4732338"/>
          <p14:tracePt t="79323" x="2455863" y="4741863"/>
          <p14:tracePt t="79362" x="2455863" y="4751388"/>
          <p14:tracePt t="79386" x="2455863" y="4759325"/>
          <p14:tracePt t="79412" x="2455863" y="4768850"/>
          <p14:tracePt t="79425" x="2455863" y="4776788"/>
          <p14:tracePt t="79438" x="2455863" y="4786313"/>
          <p14:tracePt t="79451" x="2455863" y="4795838"/>
          <p14:tracePt t="79463" x="2455863" y="4803775"/>
          <p14:tracePt t="79477" x="2465388" y="4803775"/>
          <p14:tracePt t="79489" x="2465388" y="4813300"/>
          <p14:tracePt t="79506" x="2465388" y="4822825"/>
          <p14:tracePt t="79523" x="2465388" y="4803775"/>
          <p14:tracePt t="79631" x="2465388" y="4751388"/>
          <p14:tracePt t="79642" x="2465388" y="4660900"/>
          <p14:tracePt t="79654" x="2465388" y="4581525"/>
          <p14:tracePt t="79669" x="2465388" y="4500563"/>
          <p14:tracePt t="79680" x="2465388" y="4411663"/>
          <p14:tracePt t="79692" x="2455863" y="4348163"/>
          <p14:tracePt t="79707" x="2455863" y="4303713"/>
          <p14:tracePt t="79724" x="2446338" y="4268788"/>
          <p14:tracePt t="79739" x="2446338" y="4187825"/>
          <p14:tracePt t="79757" x="2446338" y="4152900"/>
          <p14:tracePt t="79772" x="2446338" y="4108450"/>
          <p14:tracePt t="79789" x="2446338" y="4071938"/>
          <p14:tracePt t="79806" x="2446338" y="3990975"/>
          <p14:tracePt t="79822" x="2446338" y="3956050"/>
          <p14:tracePt t="79839" x="2446338" y="3919538"/>
          <p14:tracePt t="79856" x="2446338" y="3875088"/>
          <p14:tracePt t="79873" x="2446338" y="3857625"/>
          <p14:tracePt t="79889" x="2446338" y="3848100"/>
          <p14:tracePt t="79906" x="2455863" y="3830638"/>
          <p14:tracePt t="79923" x="2455863" y="3822700"/>
          <p14:tracePt t="79940" x="2455863" y="3813175"/>
          <p14:tracePt t="79956" x="2455863" y="3786188"/>
          <p14:tracePt t="79974" x="2455863" y="3776663"/>
          <p14:tracePt t="80000" x="2455863" y="3751263"/>
          <p14:tracePt t="80011" x="2455863" y="3732213"/>
          <p14:tracePt t="80024" x="2455863" y="3724275"/>
          <p14:tracePt t="80041" x="2455863" y="3714750"/>
          <p14:tracePt t="80055" x="2455863" y="3705225"/>
          <p14:tracePt t="80072" x="2455863" y="3697288"/>
          <p14:tracePt t="80089" x="2455863" y="3724275"/>
          <p14:tracePt t="80178" x="2455863" y="3776663"/>
          <p14:tracePt t="80189" x="2455863" y="3848100"/>
          <p14:tracePt t="80202" x="2455863" y="3946525"/>
          <p14:tracePt t="80216" x="2455863" y="4054475"/>
          <p14:tracePt t="80227" x="2455863" y="4187825"/>
          <p14:tracePt t="80241" x="2455863" y="4330700"/>
          <p14:tracePt t="80257" x="2455863" y="4473575"/>
          <p14:tracePt t="80272" x="2455863" y="4589463"/>
          <p14:tracePt t="80289" x="2455863" y="4732338"/>
          <p14:tracePt t="80306" x="2455863" y="4776788"/>
          <p14:tracePt t="80322" x="2455863" y="4822825"/>
          <p14:tracePt t="80339" x="2455863" y="4884738"/>
          <p14:tracePt t="80356" x="2455863" y="5037138"/>
          <p14:tracePt t="80372" x="2455863" y="5099050"/>
          <p14:tracePt t="80390" x="2455863" y="5187950"/>
          <p14:tracePt t="80407" x="2455863" y="5205413"/>
          <p14:tracePt t="80422" x="2455863" y="5214938"/>
          <p14:tracePt t="80439" x="2455863" y="5224463"/>
          <p14:tracePt t="80456" x="2455863" y="5205413"/>
          <p14:tracePt t="80547" x="2455863" y="5108575"/>
          <p14:tracePt t="80559" x="2455863" y="4973638"/>
          <p14:tracePt t="80573" x="2455863" y="4795838"/>
          <p14:tracePt t="80584" x="2446338" y="4616450"/>
          <p14:tracePt t="80597" x="2419350" y="4465638"/>
          <p14:tracePt t="80610" x="2419350" y="4340225"/>
          <p14:tracePt t="80625" x="2411413" y="4232275"/>
          <p14:tracePt t="80640" x="2401888" y="4152900"/>
          <p14:tracePt t="80656" x="2401888" y="4081463"/>
          <p14:tracePt t="80672" x="2393950" y="3983038"/>
          <p14:tracePt t="80689" x="2384425" y="3929063"/>
          <p14:tracePt t="80706" x="2384425" y="3911600"/>
          <p14:tracePt t="80722" x="2384425" y="3884613"/>
          <p14:tracePt t="80739" x="2384425" y="3875088"/>
          <p14:tracePt t="80756" x="2374900" y="3867150"/>
          <p14:tracePt t="80772" x="2374900" y="3911600"/>
          <p14:tracePt t="80883" x="2374900" y="3973513"/>
          <p14:tracePt t="80890" x="2374900" y="4071938"/>
          <p14:tracePt t="80904" x="2374900" y="4187825"/>
          <p14:tracePt t="80915" x="2374900" y="4348163"/>
          <p14:tracePt t="80927" x="2384425" y="4500563"/>
          <p14:tracePt t="80943" x="2393950" y="4616450"/>
          <p14:tracePt t="80956" x="2393950" y="4687888"/>
          <p14:tracePt t="80973" x="2401888" y="4741863"/>
          <p14:tracePt t="80989" x="2401888" y="4768850"/>
          <p14:tracePt t="81006" x="2401888" y="4776788"/>
          <p14:tracePt t="81022" x="2401888" y="4786313"/>
          <p14:tracePt t="81039" x="2411413" y="4786313"/>
          <p14:tracePt t="81439" x="2473325" y="4776788"/>
          <p14:tracePt t="81451" x="2589213" y="4741863"/>
          <p14:tracePt t="81463" x="2751138" y="4687888"/>
          <p14:tracePt t="81476" x="2901950" y="4625975"/>
          <p14:tracePt t="81490" x="3036888" y="4589463"/>
          <p14:tracePt t="81506" x="3116263" y="4537075"/>
          <p14:tracePt t="81522" x="3303588" y="4429125"/>
          <p14:tracePt t="81540" x="3357563" y="4384675"/>
          <p14:tracePt t="81556" x="3419475" y="4340225"/>
          <p14:tracePt t="81573" x="3455988" y="4295775"/>
          <p14:tracePt t="81589" x="3509963" y="4197350"/>
          <p14:tracePt t="81606" x="3517900" y="4160838"/>
          <p14:tracePt t="81624" x="3517900" y="4027488"/>
          <p14:tracePt t="81642" x="3517900" y="3965575"/>
          <p14:tracePt t="81656" x="3490913" y="3902075"/>
          <p14:tracePt t="81672" x="3465513" y="3848100"/>
          <p14:tracePt t="81689" x="3402013" y="3741738"/>
          <p14:tracePt t="81707" x="3357563" y="3697288"/>
          <p14:tracePt t="81722" x="3303588" y="3633788"/>
          <p14:tracePt t="81739" x="3187700" y="3509963"/>
          <p14:tracePt t="81757" x="3133725" y="3438525"/>
          <p14:tracePt t="81773" x="3098800" y="3394075"/>
          <p14:tracePt t="81789" x="3062288" y="3348038"/>
          <p14:tracePt t="81806" x="3054350" y="3295650"/>
          <p14:tracePt t="81823" x="3054350" y="3276600"/>
          <p14:tracePt t="81839" x="3054350" y="3259138"/>
          <p14:tracePt t="81856" x="3062288" y="3241675"/>
          <p14:tracePt t="81873" x="3071813" y="3232150"/>
          <p14:tracePt t="81889" x="3081338" y="3232150"/>
          <p14:tracePt t="81906" x="3125788" y="3232150"/>
          <p14:tracePt t="81923" x="3152775" y="3232150"/>
          <p14:tracePt t="81940" x="3187700" y="3232150"/>
          <p14:tracePt t="81959" x="3197225" y="3232150"/>
          <p14:tracePt t="81973" x="3205163" y="3232150"/>
          <p14:tracePt t="81989" x="3224213" y="3241675"/>
          <p14:tracePt t="82006" x="3276600" y="3268663"/>
          <p14:tracePt t="82024" x="3303588" y="3303588"/>
          <p14:tracePt t="82039" x="3348038" y="3340100"/>
          <p14:tracePt t="82056" x="3394075" y="3384550"/>
          <p14:tracePt t="82072" x="3473450" y="3465513"/>
          <p14:tracePt t="82089" x="3517900" y="3517900"/>
          <p14:tracePt t="82106" x="3562350" y="3589338"/>
          <p14:tracePt t="82122" x="3660775" y="3751263"/>
          <p14:tracePt t="82140" x="3714750" y="3840163"/>
          <p14:tracePt t="82157" x="3741738" y="3929063"/>
          <p14:tracePt t="82173" x="3786188" y="4027488"/>
          <p14:tracePt t="82191" x="3786188" y="4071938"/>
          <p14:tracePt t="82206" x="3795713" y="4125913"/>
          <p14:tracePt t="82223" x="3795713" y="4187825"/>
          <p14:tracePt t="82239" x="3795713" y="4259263"/>
          <p14:tracePt t="82256" x="3795713" y="4340225"/>
          <p14:tracePt t="82272" x="3795713" y="4491038"/>
          <p14:tracePt t="82289" x="3795713" y="4562475"/>
          <p14:tracePt t="82306" x="3795713" y="4598988"/>
          <p14:tracePt t="82322" x="3768725" y="4652963"/>
          <p14:tracePt t="82339" x="3741738" y="4714875"/>
          <p14:tracePt t="82356" x="3705225" y="4768850"/>
          <p14:tracePt t="82373" x="3643313" y="4857750"/>
          <p14:tracePt t="82389" x="3608388" y="4902200"/>
          <p14:tracePt t="82407" x="3581400" y="4911725"/>
          <p14:tracePt t="82423" x="3544888" y="4938713"/>
          <p14:tracePt t="82439" x="3419475" y="4991100"/>
          <p14:tracePt t="82457" x="3357563" y="5000625"/>
          <p14:tracePt t="82473" x="3295650" y="5010150"/>
          <p14:tracePt t="82489" x="3241675" y="5018088"/>
          <p14:tracePt t="82506" x="3143250" y="5027613"/>
          <p14:tracePt t="82523" x="3098800" y="5027613"/>
          <p14:tracePt t="82539" x="3036888" y="5027613"/>
          <p14:tracePt t="82557" x="2955925" y="5018088"/>
          <p14:tracePt t="82573" x="2803525" y="4965700"/>
          <p14:tracePt t="82589" x="2751138" y="4946650"/>
          <p14:tracePt t="82606" x="2697163" y="4902200"/>
          <p14:tracePt t="82624" x="2679700" y="4894263"/>
          <p14:tracePt t="82641" x="2660650" y="4875213"/>
          <p14:tracePt t="82656" x="2660650" y="4857750"/>
          <p14:tracePt t="82673" x="2660650" y="4848225"/>
          <p14:tracePt t="82689" x="2660650" y="4840288"/>
          <p14:tracePt t="82706" x="2687638" y="4840288"/>
          <p14:tracePt t="82737" x="2795588" y="4840288"/>
          <p14:tracePt t="82750" x="2946400" y="4848225"/>
          <p14:tracePt t="82763" x="3197225" y="4875213"/>
          <p14:tracePt t="82782" x="3813175" y="4956175"/>
          <p14:tracePt t="82803" x="3929063" y="4956175"/>
          <p14:tracePt t="82814" x="4027488" y="4956175"/>
          <p14:tracePt t="82827" x="4116388" y="4938713"/>
          <p14:tracePt t="82840" x="4179888" y="4902200"/>
          <p14:tracePt t="82856" x="4232275" y="4867275"/>
          <p14:tracePt t="82872" x="4276725" y="4813300"/>
          <p14:tracePt t="82889" x="4340225" y="4616450"/>
          <p14:tracePt t="82906" x="4340225" y="4527550"/>
          <p14:tracePt t="82923" x="4340225" y="4429125"/>
          <p14:tracePt t="82939" x="4268788" y="4276725"/>
          <p14:tracePt t="82957" x="4197350" y="4197350"/>
          <p14:tracePt t="82972" x="4133850" y="4133850"/>
          <p14:tracePt t="82989" x="3973513" y="4010025"/>
          <p14:tracePt t="83007" x="3894138" y="3946525"/>
          <p14:tracePt t="83022" x="3786188" y="3894138"/>
          <p14:tracePt t="83039" x="3714750" y="3857625"/>
          <p14:tracePt t="83056" x="3598863" y="3822700"/>
          <p14:tracePt t="83073" x="3562350" y="3822700"/>
          <p14:tracePt t="83089" x="3536950" y="3822700"/>
          <p14:tracePt t="83106" x="3500438" y="3830638"/>
          <p14:tracePt t="83123" x="3473450" y="3840163"/>
          <p14:tracePt t="83140" x="3465513" y="3857625"/>
          <p14:tracePt t="83156" x="3419475" y="3929063"/>
          <p14:tracePt t="83173" x="3402013" y="3956050"/>
          <p14:tracePt t="83189" x="3384550" y="3983038"/>
          <p14:tracePt t="83206" x="3375025" y="4037013"/>
          <p14:tracePt t="83223" x="3375025" y="4044950"/>
          <p14:tracePt t="83239" x="3367088" y="4044950"/>
          <p14:tracePt t="83256" x="3340100" y="4017963"/>
          <p14:tracePt t="83514" x="3268663" y="3919538"/>
          <p14:tracePt t="83527" x="3187700" y="3795713"/>
          <p14:tracePt t="83539" x="3089275" y="3670300"/>
          <p14:tracePt t="83552" x="3027363" y="3554413"/>
          <p14:tracePt t="83566" x="2973388" y="3482975"/>
          <p14:tracePt t="83578" x="2919413" y="3411538"/>
          <p14:tracePt t="83591" x="2901950" y="3384550"/>
          <p14:tracePt t="83606" x="2884488" y="3357563"/>
          <p14:tracePt t="83622" x="2874963" y="3348038"/>
          <p14:tracePt t="83639" x="2857500" y="3340100"/>
          <p14:tracePt t="83656" x="2847975" y="3340100"/>
          <p14:tracePt t="83679" x="2840038" y="3340100"/>
          <p14:tracePt t="83718" x="2830513" y="3340100"/>
          <p14:tracePt t="83838" x="2830513" y="3313113"/>
          <p14:tracePt t="83858" x="2830513" y="3295650"/>
          <p14:tracePt t="83871" x="2822575" y="3286125"/>
          <p14:tracePt t="83884" x="2813050" y="3259138"/>
          <p14:tracePt t="83897" x="2813050" y="3241675"/>
          <p14:tracePt t="83909" x="2803525" y="3214688"/>
          <p14:tracePt t="83923" x="2803525" y="3187700"/>
          <p14:tracePt t="83939" x="2803525" y="3160713"/>
          <p14:tracePt t="83956" x="2803525" y="3125788"/>
          <p14:tracePt t="83974" x="2803525" y="3116263"/>
          <p14:tracePt t="83989" x="2803525" y="3108325"/>
          <p14:tracePt t="84006" x="2813050" y="3098800"/>
          <p14:tracePt t="84024" x="2822575" y="3089275"/>
          <p14:tracePt t="84040" x="2830513" y="3089275"/>
          <p14:tracePt t="84074" x="2840038" y="3089275"/>
          <p14:tracePt t="84088" x="2857500" y="3089275"/>
          <p14:tracePt t="84101" x="2884488" y="3089275"/>
          <p14:tracePt t="84114" x="2928938" y="3089275"/>
          <p14:tracePt t="84125" x="2982913" y="3089275"/>
          <p14:tracePt t="84141" x="3054350" y="3089275"/>
          <p14:tracePt t="84157" x="3232150" y="3098800"/>
          <p14:tracePt t="84177" x="3295650" y="3098800"/>
          <p14:tracePt t="84191" x="3357563" y="3098800"/>
          <p14:tracePt t="84206" x="3402013" y="3098800"/>
          <p14:tracePt t="84222" x="3438525" y="3098800"/>
          <p14:tracePt t="84239" x="3500438" y="3071813"/>
          <p14:tracePt t="84256" x="3517900" y="3062288"/>
          <p14:tracePt t="84273" x="3536950" y="3054350"/>
          <p14:tracePt t="84291" x="3544888" y="3054350"/>
          <p14:tracePt t="84343" x="3544888" y="3098800"/>
          <p14:tracePt t="84371" x="3554413" y="3170238"/>
          <p14:tracePt t="84382" x="3554413" y="3241675"/>
          <p14:tracePt t="84394" x="3554413" y="3303588"/>
          <p14:tracePt t="84407" x="3554413" y="3340100"/>
          <p14:tracePt t="84423" x="3554413" y="3375025"/>
          <p14:tracePt t="84439" x="3554413" y="3402013"/>
          <p14:tracePt t="84457" x="3554413" y="3411538"/>
          <p14:tracePt t="84496" x="3562350" y="3411538"/>
          <p14:tracePt t="84724" x="3571875" y="3411538"/>
          <p14:tracePt t="84737" x="3598863" y="3411538"/>
          <p14:tracePt t="84749" x="3643313" y="3411538"/>
          <p14:tracePt t="84763" x="3724275" y="3411538"/>
          <p14:tracePt t="84775" x="3830638" y="3411538"/>
          <p14:tracePt t="84791" x="3929063" y="3402013"/>
          <p14:tracePt t="84805" x="4027488" y="3384550"/>
          <p14:tracePt t="84823" x="4170363" y="3367088"/>
          <p14:tracePt t="84840" x="4241800" y="3367088"/>
          <p14:tracePt t="84856" x="4286250" y="3357563"/>
          <p14:tracePt t="84873" x="4313238" y="3357563"/>
          <p14:tracePt t="84889" x="4322763" y="3357563"/>
          <p14:tracePt t="84906" x="4322763" y="3394075"/>
          <p14:tracePt t="84980" x="4303713" y="3429000"/>
          <p14:tracePt t="84998" x="4276725" y="3705225"/>
          <p14:tracePt t="85018" x="4268788" y="3884613"/>
          <p14:tracePt t="85030" x="4268788" y="4027488"/>
          <p14:tracePt t="85043" x="4268788" y="4179888"/>
          <p14:tracePt t="85057" x="4268788" y="4286250"/>
          <p14:tracePt t="85069" x="4268788" y="4367213"/>
          <p14:tracePt t="85081" x="4276725" y="4402138"/>
          <p14:tracePt t="85094" x="4276725" y="4419600"/>
          <p14:tracePt t="85108" x="4276725" y="4446588"/>
          <p14:tracePt t="85122" x="4268788" y="4581525"/>
          <p14:tracePt t="85336" x="4259263" y="4697413"/>
          <p14:tracePt t="85350" x="4259263" y="4813300"/>
          <p14:tracePt t="85362" x="4259263" y="4911725"/>
          <p14:tracePt t="85374" x="4259263" y="4991100"/>
          <p14:tracePt t="85389" x="4259263" y="5027613"/>
          <p14:tracePt t="85406" x="4259263" y="5054600"/>
          <p14:tracePt t="85423" x="4259263" y="5081588"/>
          <p14:tracePt t="85439" x="4259263" y="5089525"/>
          <p14:tracePt t="85456" x="4251325" y="5099050"/>
          <p14:tracePt t="85489" x="4214813" y="5108575"/>
          <p14:tracePt t="85503" x="4170363" y="5126038"/>
          <p14:tracePt t="85514" x="4108450" y="5133975"/>
          <p14:tracePt t="85532" x="4037013" y="5143500"/>
          <p14:tracePt t="85541" x="3973513" y="5160963"/>
          <p14:tracePt t="85556" x="3884613" y="5170488"/>
          <p14:tracePt t="85573" x="3813175" y="5180013"/>
          <p14:tracePt t="85589" x="3679825" y="5187950"/>
          <p14:tracePt t="85606" x="3616325" y="5197475"/>
          <p14:tracePt t="85622" x="3581400" y="5197475"/>
          <p14:tracePt t="85640" x="3536950" y="5197475"/>
          <p14:tracePt t="85656" x="3517900" y="5197475"/>
          <p14:tracePt t="85672" x="3500438" y="5197475"/>
          <p14:tracePt t="85689" x="3482975" y="5197475"/>
          <p14:tracePt t="85707" x="3473450" y="5197475"/>
          <p14:tracePt t="85723" x="3455988" y="5197475"/>
          <p14:tracePt t="85739" x="3429000" y="5205413"/>
          <p14:tracePt t="85757" x="3411538" y="5214938"/>
          <p14:tracePt t="85773" x="3384550" y="5224463"/>
          <p14:tracePt t="85789" x="3357563" y="5232400"/>
          <p14:tracePt t="85806" x="3276600" y="5251450"/>
          <p14:tracePt t="85823" x="3224213" y="5259388"/>
          <p14:tracePt t="85839" x="3179763" y="5276850"/>
          <p14:tracePt t="85856" x="3054350" y="5286375"/>
          <p14:tracePt t="85873" x="2990850" y="5286375"/>
          <p14:tracePt t="85889" x="2938463" y="5286375"/>
          <p14:tracePt t="85906" x="2857500" y="5286375"/>
          <p14:tracePt t="85923" x="2830513" y="5286375"/>
          <p14:tracePt t="85939" x="2813050" y="5276850"/>
          <p14:tracePt t="85956" x="2759075" y="5259388"/>
          <p14:tracePt t="85974" x="2741613" y="5241925"/>
          <p14:tracePt t="85989" x="2732088" y="5241925"/>
          <p14:tracePt t="86006" x="2705100" y="5224463"/>
          <p14:tracePt t="86024" x="2697163" y="5224463"/>
          <p14:tracePt t="86039" x="2697163" y="5214938"/>
          <p14:tracePt t="86056" x="2687638" y="5214938"/>
          <p14:tracePt t="86073" x="2687638" y="5205413"/>
          <p14:tracePt t="86089" x="2679700" y="5197475"/>
          <p14:tracePt t="86106" x="2687638" y="5197475"/>
          <p14:tracePt t="86228" x="2705100" y="5197475"/>
          <p14:tracePt t="86240" x="2759075" y="5224463"/>
          <p14:tracePt t="86253" x="2840038" y="5251450"/>
          <p14:tracePt t="86268" x="2965450" y="5303838"/>
          <p14:tracePt t="86281" x="3143250" y="5384800"/>
          <p14:tracePt t="86291" x="3322638" y="5446713"/>
          <p14:tracePt t="86306" x="3465513" y="5483225"/>
          <p14:tracePt t="86323" x="3581400" y="5500688"/>
          <p14:tracePt t="86339" x="3751263" y="5500688"/>
          <p14:tracePt t="86357" x="3795713" y="5500688"/>
          <p14:tracePt t="86374" x="3822700" y="5500688"/>
          <p14:tracePt t="86389" x="3840163" y="5491163"/>
          <p14:tracePt t="86407" x="3848100" y="5491163"/>
          <p14:tracePt t="86423" x="3848100" y="5483225"/>
          <p14:tracePt t="86440" x="3848100" y="5473700"/>
          <p14:tracePt t="86482" x="3830638" y="5473700"/>
          <p14:tracePt t="86496" x="3813175" y="5473700"/>
          <p14:tracePt t="86508" x="3786188" y="5473700"/>
          <p14:tracePt t="86520" x="3732213" y="5473700"/>
          <p14:tracePt t="86533" x="3687763" y="5473700"/>
          <p14:tracePt t="86546" x="3616325" y="5473700"/>
          <p14:tracePt t="86558" x="3554413" y="5473700"/>
          <p14:tracePt t="86572" x="3473450" y="5473700"/>
          <p14:tracePt t="86589" x="3375025" y="5473700"/>
          <p14:tracePt t="86606" x="3179763" y="5473700"/>
          <p14:tracePt t="86624" x="3089275" y="5473700"/>
          <p14:tracePt t="86641" x="3009900" y="5473700"/>
          <p14:tracePt t="86656" x="2894013" y="5465763"/>
          <p14:tracePt t="86674" x="2867025" y="5456238"/>
          <p14:tracePt t="86692" x="2822575" y="5438775"/>
          <p14:tracePt t="86712" x="2803525" y="5429250"/>
          <p14:tracePt t="86724" x="2795588" y="5419725"/>
          <p14:tracePt t="86763" x="2813050" y="5419725"/>
          <p14:tracePt t="86852" x="2847975" y="5429250"/>
          <p14:tracePt t="86864" x="2894013" y="5438775"/>
          <p14:tracePt t="86877" x="2955925" y="5446713"/>
          <p14:tracePt t="86897" x="3179763" y="5483225"/>
          <p14:tracePt t="86915" x="3268663" y="5491163"/>
          <p14:tracePt t="86928" x="3322638" y="5491163"/>
          <p14:tracePt t="86941" x="3348038" y="5491163"/>
          <p14:tracePt t="86956" x="3367088" y="5491163"/>
          <p14:tracePt t="86973" x="3375025" y="5491163"/>
          <p14:tracePt t="86989" x="3384550" y="5491163"/>
          <p14:tracePt t="87006" x="3375025" y="5491163"/>
          <p14:tracePt t="87042" x="3348038" y="5491163"/>
          <p14:tracePt t="87057" x="3303588" y="5491163"/>
          <p14:tracePt t="87068" x="3251200" y="5491163"/>
          <p14:tracePt t="87082" x="3187700" y="5491163"/>
          <p14:tracePt t="87093" x="3125788" y="5491163"/>
          <p14:tracePt t="87113" x="2973388" y="5483225"/>
          <p14:tracePt t="87132" x="2938463" y="5473700"/>
          <p14:tracePt t="87144" x="2919413" y="5456238"/>
          <p14:tracePt t="87158" x="2901950" y="5456238"/>
          <p14:tracePt t="87173" x="2894013" y="5456238"/>
          <p14:tracePt t="87189" x="2884488" y="5446713"/>
          <p14:tracePt t="87206" x="2884488" y="5438775"/>
          <p14:tracePt t="87246" x="2894013" y="5438775"/>
          <p14:tracePt t="87310" x="2928938" y="5438775"/>
          <p14:tracePt t="87324" x="2973388" y="5438775"/>
          <p14:tracePt t="87335" x="3036888" y="5446713"/>
          <p14:tracePt t="87349" x="3089275" y="5465763"/>
          <p14:tracePt t="87361" x="3125788" y="5473700"/>
          <p14:tracePt t="87374" x="3152775" y="5473700"/>
          <p14:tracePt t="87389" x="3170238" y="5473700"/>
          <p14:tracePt t="87406" x="3179763" y="5473700"/>
          <p14:tracePt t="87423" x="3187700" y="5473700"/>
          <p14:tracePt t="88330" x="3160713" y="5473700"/>
          <p14:tracePt t="88712" x="3143250" y="5473700"/>
          <p14:tracePt t="88724" x="3116263" y="5473700"/>
          <p14:tracePt t="88738" x="3089275" y="5473700"/>
          <p14:tracePt t="88750" x="3071813" y="5473700"/>
          <p14:tracePt t="88763" x="3044825" y="5473700"/>
          <p14:tracePt t="88775" x="3017838" y="5473700"/>
          <p14:tracePt t="88789" x="3000375" y="5473700"/>
          <p14:tracePt t="88806" x="2982913" y="5473700"/>
          <p14:tracePt t="88823" x="2955925" y="5473700"/>
          <p14:tracePt t="88840" x="2946400" y="5473700"/>
          <p14:tracePt t="88856" x="2938463" y="5473700"/>
          <p14:tracePt t="89773" x="2938463" y="5456238"/>
          <p14:tracePt t="90343" x="2973388" y="5411788"/>
          <p14:tracePt t="90354" x="3017838" y="5357813"/>
          <p14:tracePt t="90367" x="3071813" y="5286375"/>
          <p14:tracePt t="90383" x="3125788" y="5214938"/>
          <p14:tracePt t="90394" x="3179763" y="5153025"/>
          <p14:tracePt t="90407" x="3205163" y="5089525"/>
          <p14:tracePt t="90423" x="3241675" y="5037138"/>
          <p14:tracePt t="90440" x="3286125" y="4919663"/>
          <p14:tracePt t="90458" x="3303588" y="4867275"/>
          <p14:tracePt t="90473" x="3313113" y="4830763"/>
          <p14:tracePt t="90489" x="3322638" y="4803775"/>
          <p14:tracePt t="90506" x="3322638" y="4732338"/>
          <p14:tracePt t="90523" x="3322638" y="4705350"/>
          <p14:tracePt t="90540" x="3322638" y="4687888"/>
          <p14:tracePt t="90556" x="3313113" y="4625975"/>
          <p14:tracePt t="90573" x="3303588" y="4589463"/>
          <p14:tracePt t="90589" x="3286125" y="4545013"/>
          <p14:tracePt t="90606" x="3276600" y="4483100"/>
          <p14:tracePt t="90624" x="3268663" y="4456113"/>
          <p14:tracePt t="90641" x="3251200" y="4419600"/>
          <p14:tracePt t="90657" x="3241675" y="4375150"/>
          <p14:tracePt t="90674" x="3241675" y="4348163"/>
          <p14:tracePt t="90689" x="3241675" y="4322763"/>
          <p14:tracePt t="90706" x="3241675" y="4313238"/>
          <p14:tracePt t="90992" x="3259138" y="4276725"/>
          <p14:tracePt t="91004" x="3286125" y="4224338"/>
          <p14:tracePt t="91018" x="3303588" y="4152900"/>
          <p14:tracePt t="91029" x="3322638" y="4089400"/>
          <p14:tracePt t="91042" x="3330575" y="4017963"/>
          <p14:tracePt t="91057" x="3340100" y="3965575"/>
          <p14:tracePt t="91073" x="3340100" y="3929063"/>
          <p14:tracePt t="91089" x="3340100" y="3857625"/>
          <p14:tracePt t="91107" x="3340100" y="3822700"/>
          <p14:tracePt t="91124" x="3340100" y="3795713"/>
          <p14:tracePt t="91140" x="3330575" y="3776663"/>
          <p14:tracePt t="91156" x="3313113" y="3751263"/>
          <p14:tracePt t="91174" x="3303588" y="3732213"/>
          <p14:tracePt t="91190" x="3286125" y="3724275"/>
          <p14:tracePt t="91207" x="3276600" y="3697288"/>
          <p14:tracePt t="91223" x="3259138" y="3687763"/>
          <p14:tracePt t="91239" x="3232150" y="3660775"/>
          <p14:tracePt t="91256" x="3214688" y="3643313"/>
          <p14:tracePt t="91273" x="3205163" y="3633788"/>
          <p14:tracePt t="91289" x="3205163" y="3625850"/>
          <p14:tracePt t="91306" x="3197225" y="3625850"/>
          <p14:tracePt t="91323" x="3187700" y="3616325"/>
          <p14:tracePt t="91348" x="3179763" y="3608388"/>
          <p14:tracePt t="91362" x="3170238" y="3598863"/>
          <p14:tracePt t="91388" x="3170238" y="3589338"/>
          <p14:tracePt t="91399" x="3170238" y="3571875"/>
          <p14:tracePt t="91413" x="3170238" y="3562350"/>
          <p14:tracePt t="91425" x="3160713" y="3536950"/>
          <p14:tracePt t="91440" x="3160713" y="3500438"/>
          <p14:tracePt t="91456" x="3160713" y="3473450"/>
          <p14:tracePt t="91473" x="3160713" y="3402013"/>
          <p14:tracePt t="91490" x="3160713" y="3375025"/>
          <p14:tracePt t="91506" x="3160713" y="3357563"/>
          <p14:tracePt t="91523" x="3160713" y="3340100"/>
          <p14:tracePt t="91539" x="3160713" y="3322638"/>
          <p14:tracePt t="91556" x="3152775" y="3322638"/>
          <p14:tracePt t="91897" x="3133725" y="3322638"/>
          <p14:tracePt t="91910" x="3116263" y="3322638"/>
          <p14:tracePt t="91921" x="3098800" y="3322638"/>
          <p14:tracePt t="91936" x="3081338" y="3313113"/>
          <p14:tracePt t="91948" x="3062288" y="3303588"/>
          <p14:tracePt t="91966" x="3027363" y="3303588"/>
          <p14:tracePt t="91986" x="3017838" y="3303588"/>
          <p14:tracePt t="91999" x="3009900" y="3295650"/>
          <p14:tracePt t="92011" x="3000375" y="3295650"/>
          <p14:tracePt t="92036" x="2990850" y="3295650"/>
          <p14:tracePt t="92137" x="2973388" y="3295650"/>
          <p14:tracePt t="92674" x="2965450" y="3295650"/>
          <p14:tracePt t="92704" x="2938463" y="3295650"/>
          <p14:tracePt t="92713" x="2928938" y="3295650"/>
          <p14:tracePt t="92724" x="2919413" y="3295650"/>
          <p14:tracePt t="92739" x="2911475" y="3286125"/>
          <p14:tracePt t="92756" x="2894013" y="3286125"/>
          <p14:tracePt t="92773" x="2884488" y="3286125"/>
          <p14:tracePt t="92790" x="2884488" y="3276600"/>
          <p14:tracePt t="92814" x="2874963" y="3276600"/>
          <p14:tracePt t="92826" x="2867025" y="3276600"/>
          <p14:tracePt t="92840" x="2867025" y="3268663"/>
          <p14:tracePt t="94648" x="2867025" y="3276600"/>
          <p14:tracePt t="95502" x="2867025" y="3286125"/>
          <p14:tracePt t="95554" x="2874963" y="3286125"/>
          <p14:tracePt t="95564" x="2884488" y="3295650"/>
          <p14:tracePt t="95578" x="2894013" y="3303588"/>
          <p14:tracePt t="95591" x="2911475" y="3322638"/>
          <p14:tracePt t="95606" x="2928938" y="3330575"/>
          <p14:tracePt t="95623" x="2938463" y="3348038"/>
          <p14:tracePt t="95623" x="2955925" y="3357563"/>
          <p14:tracePt t="95641" x="2965450" y="3375025"/>
          <p14:tracePt t="95658" x="2982913" y="3384550"/>
          <p14:tracePt t="95673" x="2982913" y="3402013"/>
          <p14:tracePt t="95690" x="3000375" y="3438525"/>
          <p14:tracePt t="95707" x="3009900" y="3446463"/>
          <p14:tracePt t="95723" x="3017838" y="3465513"/>
          <p14:tracePt t="95740" x="3027363" y="3473450"/>
          <p14:tracePt t="95756" x="3027363" y="3517900"/>
          <p14:tracePt t="95773" x="3036888" y="3562350"/>
          <p14:tracePt t="95789" x="3036888" y="3643313"/>
          <p14:tracePt t="95807" x="3044825" y="3679825"/>
          <p14:tracePt t="95824" x="3044825" y="3705225"/>
          <p14:tracePt t="95840" x="3044825" y="3741738"/>
          <p14:tracePt t="95858" x="3044825" y="3751263"/>
          <p14:tracePt t="95873" x="3044825" y="3776663"/>
          <p14:tracePt t="95890" x="3044825" y="3803650"/>
          <p14:tracePt t="95906" x="3044825" y="3894138"/>
          <p14:tracePt t="95924" x="3044825" y="3911600"/>
          <p14:tracePt t="95940" x="3044825" y="3938588"/>
          <p14:tracePt t="95956" x="3044825" y="3973513"/>
          <p14:tracePt t="95973" x="3044825" y="4010025"/>
          <p14:tracePt t="95990" x="3044825" y="4037013"/>
          <p14:tracePt t="96240" x="3044825" y="4108450"/>
          <p14:tracePt t="96253" x="3044825" y="4224338"/>
          <p14:tracePt t="96266" x="3044825" y="4348163"/>
          <p14:tracePt t="96278" x="3044825" y="4438650"/>
          <p14:tracePt t="96292" x="3044825" y="4527550"/>
          <p14:tracePt t="96306" x="3044825" y="4608513"/>
          <p14:tracePt t="96323" x="3036888" y="4714875"/>
          <p14:tracePt t="96339" x="3009900" y="4894263"/>
          <p14:tracePt t="96356" x="2990850" y="4983163"/>
          <p14:tracePt t="96373" x="2973388" y="5045075"/>
          <p14:tracePt t="96390" x="2946400" y="5126038"/>
          <p14:tracePt t="96407" x="2938463" y="5143500"/>
          <p14:tracePt t="96423" x="2938463" y="5160963"/>
          <p14:tracePt t="96440" x="2911475" y="5197475"/>
          <p14:tracePt t="96457" x="2911475" y="5224463"/>
          <p14:tracePt t="96473" x="2884488" y="5259388"/>
          <p14:tracePt t="96490" x="2857500" y="5286375"/>
          <p14:tracePt t="96506" x="2822575" y="5340350"/>
          <p14:tracePt t="96523" x="2813050" y="5357813"/>
          <p14:tracePt t="96540" x="2803525" y="5367338"/>
          <p14:tracePt t="96559" x="2795588" y="5375275"/>
          <p14:tracePt t="96603" x="2795588" y="5367338"/>
          <p14:tracePt t="96724" x="2813050" y="5340350"/>
          <p14:tracePt t="96737" x="2840038" y="5295900"/>
          <p14:tracePt t="96750" x="2874963" y="5232400"/>
          <p14:tracePt t="96763" x="2928938" y="5143500"/>
          <p14:tracePt t="96774" x="3017838" y="4965700"/>
          <p14:tracePt t="96790" x="3108325" y="4776788"/>
          <p14:tracePt t="96806" x="3179763" y="4581525"/>
          <p14:tracePt t="96823" x="3295650" y="4125913"/>
          <p14:tracePt t="96840" x="3322638" y="4000500"/>
          <p14:tracePt t="96856" x="3330575" y="3894138"/>
          <p14:tracePt t="96873" x="3340100" y="3741738"/>
          <p14:tracePt t="96891" x="3340100" y="3670300"/>
          <p14:tracePt t="96906" x="3330575" y="3616325"/>
          <p14:tracePt t="96923" x="3313113" y="3482975"/>
          <p14:tracePt t="96943" x="3303588" y="3429000"/>
          <p14:tracePt t="96956" x="3286125" y="3384550"/>
          <p14:tracePt t="96973" x="3268663" y="3330575"/>
          <p14:tracePt t="96990" x="3224213" y="3259138"/>
          <p14:tracePt t="97007" x="3214688" y="3232150"/>
          <p14:tracePt t="97023" x="3187700" y="3205163"/>
          <p14:tracePt t="97040" x="3152775" y="3160713"/>
          <p14:tracePt t="97057" x="3143250" y="3133725"/>
          <p14:tracePt t="97073" x="3125788" y="3108325"/>
          <p14:tracePt t="97090" x="3098800" y="3081338"/>
          <p14:tracePt t="97107" x="3089275" y="3071813"/>
          <p14:tracePt t="97123" x="3081338" y="3071813"/>
          <p14:tracePt t="97140" x="3081338" y="3062288"/>
          <p14:tracePt t="97158" x="3071813" y="3062288"/>
          <p14:tracePt t="97173" x="3071813" y="3108325"/>
          <p14:tracePt t="97284" x="3108325" y="3197225"/>
          <p14:tracePt t="97298" x="3125788" y="3276600"/>
          <p14:tracePt t="97310" x="3143250" y="3357563"/>
          <p14:tracePt t="97322" x="3160713" y="3419475"/>
          <p14:tracePt t="97342" x="3197225" y="3660775"/>
          <p14:tracePt t="97361" x="3197225" y="3857625"/>
          <p14:tracePt t="97374" x="3197225" y="4071938"/>
          <p14:tracePt t="97387" x="3179763" y="4348163"/>
          <p14:tracePt t="97399" x="3133725" y="4608513"/>
          <p14:tracePt t="97413" x="3108325" y="4768850"/>
          <p14:tracePt t="97424" x="3089275" y="4867275"/>
          <p14:tracePt t="97440" x="3071813" y="4929188"/>
          <p14:tracePt t="97456" x="3054350" y="4983163"/>
          <p14:tracePt t="97473" x="3027363" y="5099050"/>
          <p14:tracePt t="97490" x="3000375" y="5214938"/>
          <p14:tracePt t="97506" x="2973388" y="5295900"/>
          <p14:tracePt t="97523" x="2928938" y="5411788"/>
          <p14:tracePt t="97540" x="2919413" y="5438775"/>
          <p14:tracePt t="97558" x="2919413" y="5456238"/>
          <p14:tracePt t="97573" x="2919413" y="5465763"/>
          <p14:tracePt t="97590" x="2919413" y="5438775"/>
          <p14:tracePt t="97705" x="2938463" y="5330825"/>
          <p14:tracePt t="97718" x="2982913" y="5116513"/>
          <p14:tracePt t="97731" x="3027363" y="4867275"/>
          <p14:tracePt t="97743" x="3054350" y="4652963"/>
          <p14:tracePt t="97757" x="3062288" y="4483100"/>
          <p14:tracePt t="97773" x="3062288" y="4330700"/>
          <p14:tracePt t="97790" x="3054350" y="4044950"/>
          <p14:tracePt t="97807" x="3027363" y="3929063"/>
          <p14:tracePt t="97823" x="2990850" y="3803650"/>
          <p14:tracePt t="97840" x="2965450" y="3705225"/>
          <p14:tracePt t="97856" x="2946400" y="3598863"/>
          <p14:tracePt t="97873" x="2911475" y="3465513"/>
          <p14:tracePt t="97890" x="2901950" y="3438525"/>
          <p14:tracePt t="97906" x="2894013" y="3402013"/>
          <p14:tracePt t="97924" x="2894013" y="3411538"/>
          <p14:tracePt t="98011" x="2894013" y="3438525"/>
          <p14:tracePt t="98024" x="2894013" y="3490913"/>
          <p14:tracePt t="98036" x="2901950" y="3554413"/>
          <p14:tracePt t="98049" x="2911475" y="3625850"/>
          <p14:tracePt t="98062" x="2938463" y="3724275"/>
          <p14:tracePt t="98075" x="2965450" y="3840163"/>
          <p14:tracePt t="98090" x="2990850" y="3973513"/>
          <p14:tracePt t="98106" x="3009900" y="4133850"/>
          <p14:tracePt t="98124" x="3044825" y="4491038"/>
          <p14:tracePt t="98141" x="3044825" y="4598988"/>
          <p14:tracePt t="98157" x="3044825" y="4670425"/>
          <p14:tracePt t="98173" x="3044825" y="4714875"/>
          <p14:tracePt t="98190" x="3017838" y="4795838"/>
          <p14:tracePt t="98207" x="3000375" y="4830763"/>
          <p14:tracePt t="98224" x="2955925" y="4911725"/>
          <p14:tracePt t="98241" x="2928938" y="4946650"/>
          <p14:tracePt t="98256" x="2911475" y="4965700"/>
          <p14:tracePt t="98273" x="2894013" y="4973638"/>
          <p14:tracePt t="98290" x="2884488" y="4991100"/>
          <p14:tracePt t="98307" x="2874963" y="4991100"/>
          <p14:tracePt t="98329" x="2874963" y="5000625"/>
          <p14:tracePt t="98342" x="2867025" y="5000625"/>
          <p14:tracePt t="98356" x="2867025" y="4991100"/>
          <p14:tracePt t="98674" x="2857500" y="4956175"/>
          <p14:tracePt t="98686" x="2847975" y="4867275"/>
          <p14:tracePt t="98699" x="2840038" y="4751388"/>
          <p14:tracePt t="98718" x="2840038" y="4375150"/>
          <p14:tracePt t="98737" x="2840038" y="4268788"/>
          <p14:tracePt t="98751" x="2840038" y="4170363"/>
          <p14:tracePt t="98762" x="2840038" y="4108450"/>
          <p14:tracePt t="98775" x="2840038" y="4027488"/>
          <p14:tracePt t="98789" x="2847975" y="3956050"/>
          <p14:tracePt t="98806" x="2857500" y="3884613"/>
          <p14:tracePt t="98823" x="2867025" y="3751263"/>
          <p14:tracePt t="98840" x="2867025" y="3724275"/>
          <p14:tracePt t="98856" x="2867025" y="3705225"/>
          <p14:tracePt t="98873" x="2867025" y="3687763"/>
          <p14:tracePt t="98891" x="2867025" y="3679825"/>
          <p14:tracePt t="98915" x="2867025" y="3670300"/>
          <p14:tracePt t="98930" x="2867025" y="3660775"/>
          <p14:tracePt t="98941" x="2867025" y="3652838"/>
          <p14:tracePt t="98967" x="2867025" y="3643313"/>
          <p14:tracePt t="98979" x="2867025" y="3633788"/>
          <p14:tracePt t="99004" x="2867025" y="3625850"/>
          <p14:tracePt t="99018" x="2857500" y="3616325"/>
          <p14:tracePt t="99035" x="2857500" y="3589338"/>
          <p14:tracePt t="99054" x="2847975" y="3571875"/>
          <p14:tracePt t="99068" x="2840038" y="3562350"/>
          <p14:tracePt t="99080" x="2840038" y="3554413"/>
          <p14:tracePt t="99094" x="2840038" y="3544888"/>
          <p14:tracePt t="99107" x="2840038" y="3536950"/>
          <p14:tracePt t="99138" x="2830513" y="3536950"/>
          <p14:tracePt t="99158" x="2822575" y="3536950"/>
          <p14:tracePt t="99182" x="2822575" y="3527425"/>
          <p14:tracePt t="99196" x="2813050" y="3527425"/>
          <p14:tracePt t="99221" x="2813050" y="3517900"/>
          <p14:tracePt t="99260" x="2803525" y="3517900"/>
          <p14:tracePt t="99323" x="2803525" y="3527425"/>
          <p14:tracePt t="99353" x="2803525" y="3536950"/>
          <p14:tracePt t="99362" x="2803525" y="3554413"/>
          <p14:tracePt t="99374" x="2803525" y="3571875"/>
          <p14:tracePt t="99390" x="2803525" y="3589338"/>
          <p14:tracePt t="99406" x="2803525" y="3625850"/>
          <p14:tracePt t="99423" x="2803525" y="3751263"/>
          <p14:tracePt t="99440" x="2803525" y="3803650"/>
          <p14:tracePt t="99457" x="2803525" y="3938588"/>
          <p14:tracePt t="99475" x="2803525" y="3983038"/>
          <p14:tracePt t="99490" x="2803525" y="4027488"/>
          <p14:tracePt t="99507" x="2795588" y="4098925"/>
          <p14:tracePt t="99523" x="2776538" y="4268788"/>
          <p14:tracePt t="99540" x="2759075" y="4340225"/>
          <p14:tracePt t="99558" x="2741613" y="4473575"/>
          <p14:tracePt t="99578" x="2732088" y="4500563"/>
          <p14:tracePt t="99591" x="2724150" y="4527550"/>
          <p14:tracePt t="99606" x="2751138" y="4491038"/>
          <p14:tracePt t="99897" x="2776538" y="4465638"/>
          <p14:tracePt t="99909" x="2813050" y="4411663"/>
          <p14:tracePt t="99921" x="2840038" y="4322763"/>
          <p14:tracePt t="99936" x="2867025" y="4251325"/>
          <p14:tracePt t="99947" x="2884488" y="4160838"/>
          <p14:tracePt t="99959" x="2901950" y="4089400"/>
          <p14:tracePt t="99974" x="2901950" y="4017963"/>
          <p14:tracePt t="99990" x="2901950" y="3956050"/>
          <p14:tracePt t="100006" x="2901950" y="3848100"/>
          <p14:tracePt t="100024" x="2894013" y="3803650"/>
          <p14:tracePt t="100040" x="2894013" y="3768725"/>
          <p14:tracePt t="100056" x="2874963" y="3741738"/>
          <p14:tracePt t="100074" x="2867025" y="3724275"/>
          <p14:tracePt t="100090" x="2847975" y="3679825"/>
          <p14:tracePt t="100107" x="2840038" y="3670300"/>
          <p14:tracePt t="100123" x="2830513" y="3652838"/>
          <p14:tracePt t="100141" x="2822575" y="3643313"/>
          <p14:tracePt t="100157" x="2813050" y="3643313"/>
          <p14:tracePt t="100194" x="2813050" y="3660775"/>
          <p14:tracePt t="100266" x="2813050" y="3679825"/>
          <p14:tracePt t="100278" x="2813050" y="3697288"/>
          <p14:tracePt t="100298" x="2813050" y="3732213"/>
          <p14:tracePt t="100318" x="2813050" y="3759200"/>
          <p14:tracePt t="100330" x="2813050" y="3776663"/>
          <p14:tracePt t="100342" x="2813050" y="3786188"/>
          <p14:tracePt t="100354" x="2813050" y="3795713"/>
          <p14:tracePt t="100559" x="2813050" y="3813175"/>
          <p14:tracePt t="100623" x="2813050" y="3822700"/>
          <p14:tracePt t="100635" x="2813050" y="3848100"/>
          <p14:tracePt t="100648" x="2813050" y="3894138"/>
          <p14:tracePt t="100660" x="2795588" y="3956050"/>
          <p14:tracePt t="100674" x="2795588" y="4027488"/>
          <p14:tracePt t="100690" x="2768600" y="4143375"/>
          <p14:tracePt t="100706" x="2751138" y="4394200"/>
          <p14:tracePt t="100724" x="2732088" y="4500563"/>
          <p14:tracePt t="100740" x="2724150" y="4581525"/>
          <p14:tracePt t="100757" x="2724150" y="4633913"/>
          <p14:tracePt t="100773" x="2697163" y="4751388"/>
          <p14:tracePt t="100790" x="2679700" y="4813300"/>
          <p14:tracePt t="100806" x="2670175" y="4884738"/>
          <p14:tracePt t="100823" x="2643188" y="4973638"/>
          <p14:tracePt t="100840" x="2643188" y="4991100"/>
          <p14:tracePt t="100857" x="2633663" y="5010150"/>
          <p14:tracePt t="100873" x="2633663" y="5018088"/>
          <p14:tracePt t="100890" x="2633663" y="5027613"/>
          <p14:tracePt t="100915" x="2633663" y="5018088"/>
          <p14:tracePt t="100980" x="2633663" y="4956175"/>
          <p14:tracePt t="100993" x="2643188" y="4803775"/>
          <p14:tracePt t="101004" x="2643188" y="4554538"/>
          <p14:tracePt t="101016" x="2660650" y="4330700"/>
          <p14:tracePt t="101035" x="2660650" y="3822700"/>
          <p14:tracePt t="101055" x="2660650" y="3697288"/>
          <p14:tracePt t="101068" x="2660650" y="3589338"/>
          <p14:tracePt t="101080" x="2660650" y="3490913"/>
          <p14:tracePt t="101097" x="2660650" y="3411538"/>
          <p14:tracePt t="101107" x="2660650" y="3313113"/>
          <p14:tracePt t="101123" x="2670175" y="3251200"/>
          <p14:tracePt t="101141" x="2687638" y="3152775"/>
          <p14:tracePt t="101159" x="2687638" y="3133725"/>
          <p14:tracePt t="101173" x="2687638" y="3125788"/>
          <p14:tracePt t="101190" x="2687638" y="3116263"/>
          <p14:tracePt t="101206" x="2697163" y="3116263"/>
          <p14:tracePt t="101284" x="2705100" y="3116263"/>
          <p14:tracePt t="101297" x="2705100" y="3143250"/>
          <p14:tracePt t="101309" x="2714625" y="3170238"/>
          <p14:tracePt t="101322" x="2724150" y="3187700"/>
          <p14:tracePt t="101336" x="2732088" y="3214688"/>
          <p14:tracePt t="101353" x="2751138" y="3241675"/>
          <p14:tracePt t="101362" x="2759075" y="3303588"/>
          <p14:tracePt t="101374" x="2776538" y="3384550"/>
          <p14:tracePt t="101390" x="2795588" y="3465513"/>
          <p14:tracePt t="101406" x="2813050" y="3527425"/>
          <p14:tracePt t="101423" x="2822575" y="3616325"/>
          <p14:tracePt t="101440" x="2830513" y="3660775"/>
          <p14:tracePt t="101456" x="2830513" y="3714750"/>
          <p14:tracePt t="101473" x="2840038" y="3857625"/>
          <p14:tracePt t="101490" x="2840038" y="3929063"/>
          <p14:tracePt t="101506" x="2840038" y="3983038"/>
          <p14:tracePt t="101523" x="2840038" y="4054475"/>
          <p14:tracePt t="101540" x="2840038" y="4071938"/>
          <p14:tracePt t="101556" x="2840038" y="4098925"/>
          <p14:tracePt t="101573" x="2830513" y="4152900"/>
          <p14:tracePt t="101591" x="2830513" y="4187825"/>
          <p14:tracePt t="101606" x="2822575" y="4214813"/>
          <p14:tracePt t="101623" x="2822575" y="4232275"/>
          <p14:tracePt t="101623" x="2813050" y="4241800"/>
          <p14:tracePt t="101642" x="2813050" y="4251325"/>
          <p14:tracePt t="101656" x="2822575" y="4205288"/>
          <p14:tracePt t="101744" x="2847975" y="4108450"/>
          <p14:tracePt t="101755" x="2894013" y="3965575"/>
          <p14:tracePt t="101774" x="3000375" y="3438525"/>
          <p14:tracePt t="101793" x="3000375" y="3322638"/>
          <p14:tracePt t="101807" x="3000375" y="3224213"/>
          <p14:tracePt t="101820" x="3000375" y="3143250"/>
          <p14:tracePt t="101833" x="3000375" y="3081338"/>
          <p14:tracePt t="101845" x="2990850" y="3054350"/>
          <p14:tracePt t="101858" x="2982913" y="3027363"/>
          <p14:tracePt t="101873" x="2973388" y="3009900"/>
          <p14:tracePt t="101890" x="2965450" y="3000375"/>
          <p14:tracePt t="101908" x="2955925" y="3000375"/>
          <p14:tracePt t="101960" x="2946400" y="3009900"/>
          <p14:tracePt t="102050" x="2946400" y="3036888"/>
          <p14:tracePt t="102062" x="2946400" y="3081338"/>
          <p14:tracePt t="102074" x="2946400" y="3143250"/>
          <p14:tracePt t="102092" x="2955925" y="3348038"/>
          <p14:tracePt t="102113" x="2965450" y="3419475"/>
          <p14:tracePt t="102124" x="2965450" y="3473450"/>
          <p14:tracePt t="102140" x="2973388" y="3554413"/>
          <p14:tracePt t="102153" x="2973388" y="3625850"/>
          <p14:tracePt t="102163" x="2973388" y="3697288"/>
          <p14:tracePt t="102175" x="2973388" y="3741738"/>
          <p14:tracePt t="102190" x="2973388" y="3776663"/>
          <p14:tracePt t="102206" x="2973388" y="3813175"/>
          <p14:tracePt t="102223" x="2973388" y="3830638"/>
          <p14:tracePt t="102240" x="2973388" y="3840163"/>
          <p14:tracePt t="102256" x="2973388" y="3848100"/>
          <p14:tracePt t="102278" x="2973388" y="3857625"/>
          <p14:tracePt t="102308" x="2973388" y="3848100"/>
          <p14:tracePt t="102443" x="2955925" y="3803650"/>
          <p14:tracePt t="102458" x="2938463" y="3741738"/>
          <p14:tracePt t="102470" x="2919413" y="3652838"/>
          <p14:tracePt t="102482" x="2894013" y="3544888"/>
          <p14:tracePt t="102494" x="2874963" y="3465513"/>
          <p14:tracePt t="102513" x="2840038" y="3322638"/>
          <p14:tracePt t="102532" x="2830513" y="3303588"/>
          <p14:tracePt t="102546" x="2830513" y="3295650"/>
          <p14:tracePt t="102558" x="2830513" y="3303588"/>
          <p14:tracePt t="102623" x="2830513" y="3340100"/>
          <p14:tracePt t="102636" x="2830513" y="3394075"/>
          <p14:tracePt t="102648" x="2840038" y="3455988"/>
          <p14:tracePt t="102660" x="2847975" y="3517900"/>
          <p14:tracePt t="102674" x="2857500" y="3598863"/>
          <p14:tracePt t="102690" x="2867025" y="3687763"/>
          <p14:tracePt t="102707" x="2867025" y="3768725"/>
          <p14:tracePt t="102723" x="2874963" y="3884613"/>
          <p14:tracePt t="102741" x="2874963" y="3911600"/>
          <p14:tracePt t="102756" x="2874963" y="3938588"/>
          <p14:tracePt t="102773" x="2874963" y="3965575"/>
          <p14:tracePt t="102790" x="2874963" y="3983038"/>
          <p14:tracePt t="103157" x="2874963" y="4010025"/>
          <p14:tracePt t="103170" x="2867025" y="4054475"/>
          <p14:tracePt t="103182" x="2867025" y="4098925"/>
          <p14:tracePt t="103196" x="2867025" y="4143375"/>
          <p14:tracePt t="103211" x="2867025" y="4214813"/>
          <p14:tracePt t="103223" x="2867025" y="4313238"/>
          <p14:tracePt t="103240" x="2867025" y="4419600"/>
          <p14:tracePt t="103256" x="2867025" y="4652963"/>
          <p14:tracePt t="103274" x="2867025" y="4724400"/>
          <p14:tracePt t="103290" x="2867025" y="4786313"/>
          <p14:tracePt t="103306" x="2867025" y="4929188"/>
          <p14:tracePt t="103324" x="2857500" y="4991100"/>
          <p14:tracePt t="103340" x="2847975" y="5037138"/>
          <p14:tracePt t="103356" x="2847975" y="5062538"/>
          <p14:tracePt t="103374" x="2840038" y="5099050"/>
          <p14:tracePt t="103390" x="2830513" y="5099050"/>
          <p14:tracePt t="103407" x="2830513" y="5108575"/>
          <p14:tracePt t="103423" x="2830513" y="5099050"/>
          <p14:tracePt t="103526" x="2830513" y="5062538"/>
          <p14:tracePt t="103539" x="2822575" y="5018088"/>
          <p14:tracePt t="103553" x="2822575" y="4946650"/>
          <p14:tracePt t="103570" x="2822575" y="4840288"/>
          <p14:tracePt t="103577" x="2822575" y="4714875"/>
          <p14:tracePt t="103591" x="2822575" y="4589463"/>
          <p14:tracePt t="103607" x="2822575" y="4483100"/>
          <p14:tracePt t="103623" x="2822575" y="4367213"/>
          <p14:tracePt t="103623" x="2822575" y="4268788"/>
          <p14:tracePt t="103642" x="2830513" y="4160838"/>
          <p14:tracePt t="103656" x="2840038" y="4071938"/>
          <p14:tracePt t="103673" x="2847975" y="4000500"/>
          <p14:tracePt t="103690" x="2884488" y="3840163"/>
          <p14:tracePt t="103707" x="2894013" y="3786188"/>
          <p14:tracePt t="103724" x="2911475" y="3732213"/>
          <p14:tracePt t="103740" x="2919413" y="3697288"/>
          <p14:tracePt t="103757" x="2928938" y="3687763"/>
          <p14:tracePt t="103773" x="2928938" y="3679825"/>
          <p14:tracePt t="103790" x="2928938" y="3687763"/>
          <p14:tracePt t="103889" x="2928938" y="3732213"/>
          <p14:tracePt t="103909" x="2919413" y="3768725"/>
          <p14:tracePt t="103921" x="2901950" y="3840163"/>
          <p14:tracePt t="103935" x="2901950" y="3946525"/>
          <p14:tracePt t="103948" x="2874963" y="4081463"/>
          <p14:tracePt t="103960" x="2867025" y="4214813"/>
          <p14:tracePt t="103973" x="2857500" y="4348163"/>
          <p14:tracePt t="103991" x="2847975" y="4616450"/>
          <p14:tracePt t="104011" x="2847975" y="4687888"/>
          <p14:tracePt t="104024" x="2840038" y="4751388"/>
          <p14:tracePt t="104040" x="2840038" y="4813300"/>
          <p14:tracePt t="104056" x="2830513" y="4919663"/>
          <p14:tracePt t="104075" x="2830513" y="4946650"/>
          <p14:tracePt t="104090" x="2822575" y="4965700"/>
          <p14:tracePt t="104107" x="2822575" y="4973638"/>
          <p14:tracePt t="104123" x="2822575" y="4983163"/>
          <p14:tracePt t="104141" x="2822575" y="4973638"/>
          <p14:tracePt t="104268" x="2822575" y="4956175"/>
          <p14:tracePt t="104279" x="2822575" y="4929188"/>
          <p14:tracePt t="104291" x="2822575" y="4894263"/>
          <p14:tracePt t="104309" x="2840038" y="4786313"/>
          <p14:tracePt t="104328" x="2847975" y="4759325"/>
          <p14:tracePt t="104342" x="2847975" y="4741863"/>
          <p14:tracePt t="104354" x="2847975" y="4732338"/>
          <p14:tracePt t="104369" x="2847975" y="4724400"/>
          <p14:tracePt t="104380" x="2847975" y="4714875"/>
          <p14:tracePt t="106156" x="2847975" y="4724400"/>
          <p14:tracePt t="106660" x="2847975" y="4714875"/>
          <p14:tracePt t="107284" x="2867025" y="4660900"/>
          <p14:tracePt t="107298" x="2911475" y="4527550"/>
          <p14:tracePt t="107310" x="2990850" y="4232275"/>
          <p14:tracePt t="107324" x="3044825" y="3973513"/>
          <p14:tracePt t="107334" x="3098800" y="3759200"/>
          <p14:tracePt t="107349" x="3108325" y="3625850"/>
          <p14:tracePt t="107367" x="3108325" y="3375025"/>
          <p14:tracePt t="107387" x="3108325" y="3303588"/>
          <p14:tracePt t="107399" x="3089275" y="3241675"/>
          <p14:tracePt t="107412" x="3071813" y="3187700"/>
          <p14:tracePt t="107428" x="3062288" y="3152775"/>
          <p14:tracePt t="107440" x="3054350" y="3125788"/>
          <p14:tracePt t="107457" x="3044825" y="3108325"/>
          <p14:tracePt t="107473" x="3036888" y="3081338"/>
          <p14:tracePt t="107490" x="3027363" y="3081338"/>
          <p14:tracePt t="107506" x="3027363" y="3071813"/>
          <p14:tracePt t="107524" x="3027363" y="3081338"/>
          <p14:tracePt t="107641" x="3017838" y="3098800"/>
          <p14:tracePt t="107654" x="3017838" y="3143250"/>
          <p14:tracePt t="107666" x="3017838" y="3197225"/>
          <p14:tracePt t="107685" x="3009900" y="3500438"/>
          <p14:tracePt t="107704" x="3009900" y="3633788"/>
          <p14:tracePt t="107717" x="2990850" y="3751263"/>
          <p14:tracePt t="107731" x="2982913" y="3848100"/>
          <p14:tracePt t="107743" x="2982913" y="3929063"/>
          <p14:tracePt t="107757" x="2982913" y="4000500"/>
          <p14:tracePt t="107773" x="2973388" y="4071938"/>
          <p14:tracePt t="107790" x="2946400" y="4205288"/>
          <p14:tracePt t="107807" x="2938463" y="4268788"/>
          <p14:tracePt t="107823" x="2938463" y="4295775"/>
          <p14:tracePt t="107840" x="2928938" y="4322763"/>
          <p14:tracePt t="107857" x="2919413" y="4330700"/>
          <p14:tracePt t="107873" x="2919413" y="4340225"/>
          <p14:tracePt t="107890" x="2919413" y="4330700"/>
          <p14:tracePt t="108163" x="2946400" y="4268788"/>
          <p14:tracePt t="108176" x="2982913" y="4152900"/>
          <p14:tracePt t="108188" x="3027363" y="4027488"/>
          <p14:tracePt t="108201" x="3071813" y="3884613"/>
          <p14:tracePt t="108215" x="3116263" y="3714750"/>
          <p14:tracePt t="108227" x="3143250" y="3608388"/>
          <p14:tracePt t="108241" x="3160713" y="3517900"/>
          <p14:tracePt t="108257" x="3160713" y="3455988"/>
          <p14:tracePt t="108274" x="3160713" y="3394075"/>
          <p14:tracePt t="108292" x="3160713" y="3384550"/>
          <p14:tracePt t="108307" x="3160713" y="3375025"/>
          <p14:tracePt t="108323" x="3160713" y="3367088"/>
          <p14:tracePt t="108342" x="3160713" y="3357563"/>
          <p14:tracePt t="108444" x="3160713" y="3348038"/>
          <p14:tracePt t="108484" x="3152775" y="3348038"/>
          <p14:tracePt t="108494" x="3143250" y="3330575"/>
          <p14:tracePt t="108507" x="3133725" y="3330575"/>
          <p14:tracePt t="108583" x="3125788" y="3330575"/>
          <p14:tracePt t="108673" x="3116263" y="3330575"/>
          <p14:tracePt t="108698" x="3125788" y="3330575"/>
          <p14:tracePt t="108903" x="3143250" y="3330575"/>
          <p14:tracePt t="108916" x="3152775" y="3330575"/>
          <p14:tracePt t="108928" x="3179763" y="3330575"/>
          <p14:tracePt t="108941" x="3197225" y="3330575"/>
          <p14:tracePt t="108957" x="3214688" y="3330575"/>
          <p14:tracePt t="108974" x="3232150" y="3340100"/>
          <p14:tracePt t="108990" x="3251200" y="3340100"/>
          <p14:tracePt t="109007" x="3268663" y="3348038"/>
          <p14:tracePt t="109023" x="3286125" y="3357563"/>
          <p14:tracePt t="109040" x="3295650" y="3367088"/>
          <p14:tracePt t="109057" x="3348038" y="3394075"/>
          <p14:tracePt t="109074" x="3357563" y="3402013"/>
          <p14:tracePt t="109090" x="3394075" y="3429000"/>
          <p14:tracePt t="109107" x="3402013" y="3438525"/>
          <p14:tracePt t="109124" x="3419475" y="3465513"/>
          <p14:tracePt t="109141" x="3446463" y="3482975"/>
          <p14:tracePt t="109157" x="3455988" y="3490913"/>
          <p14:tracePt t="109174" x="3500438" y="3544888"/>
          <p14:tracePt t="109190" x="3509963" y="3554413"/>
          <p14:tracePt t="109207" x="3527425" y="3581400"/>
          <p14:tracePt t="109223" x="3527425" y="3589338"/>
          <p14:tracePt t="109240" x="3536950" y="3608388"/>
          <p14:tracePt t="109257" x="3544888" y="3616325"/>
          <p14:tracePt t="109273" x="3554413" y="3633788"/>
          <p14:tracePt t="109501" x="3571875" y="3652838"/>
          <p14:tracePt t="109513" x="3598863" y="3679825"/>
          <p14:tracePt t="109526" x="3625850" y="3705225"/>
          <p14:tracePt t="109542" x="3660775" y="3751263"/>
          <p14:tracePt t="109552" x="3697288" y="3786188"/>
          <p14:tracePt t="109563" x="3732213" y="3830638"/>
          <p14:tracePt t="109582" x="3751263" y="3857625"/>
          <p14:tracePt t="109590" x="3768725" y="3875088"/>
          <p14:tracePt t="109607" x="3795713" y="3911600"/>
          <p14:tracePt t="109624" x="3840163" y="4017963"/>
          <p14:tracePt t="109642" x="3857625" y="4089400"/>
          <p14:tracePt t="109657" x="3875088" y="4152900"/>
          <p14:tracePt t="109674" x="3884613" y="4197350"/>
          <p14:tracePt t="109690" x="3894138" y="4276725"/>
          <p14:tracePt t="109708" x="3894138" y="4303713"/>
          <p14:tracePt t="109723" x="3894138" y="4348163"/>
          <p14:tracePt t="109740" x="3875088" y="4465638"/>
          <p14:tracePt t="109757" x="3857625" y="4518025"/>
          <p14:tracePt t="109773" x="3840163" y="4562475"/>
          <p14:tracePt t="109790" x="3803650" y="4643438"/>
          <p14:tracePt t="109808" x="3776663" y="4687888"/>
          <p14:tracePt t="109824" x="3741738" y="4724400"/>
          <p14:tracePt t="109840" x="3679825" y="4813300"/>
          <p14:tracePt t="109858" x="3633788" y="4857750"/>
          <p14:tracePt t="109873" x="3598863" y="4911725"/>
          <p14:tracePt t="109890" x="3581400" y="4956175"/>
          <p14:tracePt t="109907" x="3500438" y="5045075"/>
          <p14:tracePt t="109923" x="3465513" y="5072063"/>
          <p14:tracePt t="109940" x="3438525" y="5099050"/>
          <p14:tracePt t="109957" x="3394075" y="5153025"/>
          <p14:tracePt t="109974" x="3357563" y="5170488"/>
          <p14:tracePt t="109990" x="3340100" y="5187950"/>
          <p14:tracePt t="110007" x="3295650" y="5214938"/>
          <p14:tracePt t="110025" x="3286125" y="5224463"/>
          <p14:tracePt t="110040" x="3259138" y="5232400"/>
          <p14:tracePt t="110057" x="3224213" y="5251450"/>
          <p14:tracePt t="110075" x="3205163" y="5251450"/>
          <p14:tracePt t="110090" x="3197225" y="5259388"/>
          <p14:tracePt t="110107" x="3179763" y="5259388"/>
          <p14:tracePt t="110124" x="3160713" y="5268913"/>
          <p14:tracePt t="110141" x="3152775" y="5268913"/>
          <p14:tracePt t="110157" x="3152775" y="5259388"/>
          <p14:tracePt t="110278" x="3187700" y="5232400"/>
          <p14:tracePt t="110292" x="3214688" y="5197475"/>
          <p14:tracePt t="110304" x="3259138" y="5143500"/>
          <p14:tracePt t="110322" x="3455988" y="4973638"/>
          <p14:tracePt t="110341" x="3527425" y="4911725"/>
          <p14:tracePt t="110354" x="3581400" y="4848225"/>
          <p14:tracePt t="110367" x="3652838" y="4759325"/>
          <p14:tracePt t="110380" x="3724275" y="4652963"/>
          <p14:tracePt t="110393" x="3768725" y="4581525"/>
          <p14:tracePt t="110407" x="3803650" y="4500563"/>
          <p14:tracePt t="110425" x="3857625" y="4357688"/>
          <p14:tracePt t="110444" x="3867150" y="4295775"/>
          <p14:tracePt t="110458" x="3875088" y="4259263"/>
          <p14:tracePt t="110474" x="3884613" y="4205288"/>
          <p14:tracePt t="110490" x="3884613" y="4098925"/>
          <p14:tracePt t="110508" x="3884613" y="4037013"/>
          <p14:tracePt t="110523" x="3875088" y="3973513"/>
          <p14:tracePt t="110540" x="3848100" y="3884613"/>
          <p14:tracePt t="110559" x="3848100" y="3840163"/>
          <p14:tracePt t="110574" x="3822700" y="3795713"/>
          <p14:tracePt t="110590" x="3803650" y="3732213"/>
          <p14:tracePt t="110607" x="3759200" y="3652838"/>
          <p14:tracePt t="110625" x="3741738" y="3633788"/>
          <p14:tracePt t="110642" x="3687763" y="3554413"/>
          <p14:tracePt t="110660" x="3670300" y="3536950"/>
          <p14:tracePt t="110675" x="3643313" y="3500438"/>
          <p14:tracePt t="110690" x="3608388" y="3473450"/>
          <p14:tracePt t="110707" x="3562350" y="3446463"/>
          <p14:tracePt t="110724" x="3544888" y="3429000"/>
          <p14:tracePt t="110740" x="3527425" y="3419475"/>
          <p14:tracePt t="110757" x="3500438" y="3419475"/>
          <p14:tracePt t="110773" x="3446463" y="3411538"/>
          <p14:tracePt t="110790" x="3419475" y="3402013"/>
          <p14:tracePt t="110807" x="3384550" y="3402013"/>
          <p14:tracePt t="110824" x="3322638" y="3394075"/>
          <p14:tracePt t="110840" x="3295650" y="3394075"/>
          <p14:tracePt t="110857" x="3276600" y="3394075"/>
          <p14:tracePt t="110873" x="3232150" y="3394075"/>
          <p14:tracePt t="110891" x="3214688" y="3394075"/>
          <p14:tracePt t="110907" x="3205163" y="3394075"/>
          <p14:tracePt t="110924" x="3170238" y="3394075"/>
          <p14:tracePt t="110941" x="3160713" y="3394075"/>
          <p14:tracePt t="110958" x="3152775" y="3394075"/>
          <p14:tracePt t="110974" x="3133725" y="3394075"/>
          <p14:tracePt t="110991" x="3125788" y="3394075"/>
          <p14:tracePt t="111007" x="3116263" y="3394075"/>
          <p14:tracePt t="111024" x="3108325" y="3394075"/>
          <p14:tracePt t="111040" x="3098800" y="3402013"/>
          <p14:tracePt t="111057" x="3089275" y="3411538"/>
          <p14:tracePt t="111073" x="3062288" y="3419475"/>
          <p14:tracePt t="111090" x="3054350" y="3419475"/>
          <p14:tracePt t="111107" x="3044825" y="3419475"/>
          <p14:tracePt t="111124" x="3044825" y="3429000"/>
          <p14:tracePt t="111141" x="3036888" y="3429000"/>
          <p14:tracePt t="111157" x="3036888" y="3438525"/>
          <p14:tracePt t="111298" x="3036888" y="3446463"/>
          <p14:tracePt t="111310" x="3044825" y="3455988"/>
          <p14:tracePt t="111323" x="3054350" y="3473450"/>
          <p14:tracePt t="111335" x="3071813" y="3482975"/>
          <p14:tracePt t="111348" x="3071813" y="3500438"/>
          <p14:tracePt t="111361" x="3089275" y="3527425"/>
          <p14:tracePt t="111379" x="3108325" y="3562350"/>
          <p14:tracePt t="111390" x="3133725" y="3625850"/>
          <p14:tracePt t="111407" x="3160713" y="3687763"/>
          <p14:tracePt t="111424" x="3197225" y="3786188"/>
          <p14:tracePt t="111440" x="3205163" y="3803650"/>
          <p14:tracePt t="111457" x="3214688" y="3830638"/>
          <p14:tracePt t="111473" x="3224213" y="3902075"/>
          <p14:tracePt t="111490" x="3232150" y="3973513"/>
          <p14:tracePt t="111507" x="3232150" y="4027488"/>
          <p14:tracePt t="111523" x="3232150" y="4098925"/>
          <p14:tracePt t="111541" x="3232150" y="4116388"/>
          <p14:tracePt t="111799" x="3232150" y="4152900"/>
          <p14:tracePt t="111807" x="3232150" y="4205288"/>
          <p14:tracePt t="111820" x="3241675" y="4286250"/>
          <p14:tracePt t="111832" x="3241675" y="4357688"/>
          <p14:tracePt t="111844" x="3241675" y="4446588"/>
          <p14:tracePt t="111858" x="3241675" y="4518025"/>
          <p14:tracePt t="111873" x="3241675" y="4598988"/>
          <p14:tracePt t="111890" x="3241675" y="4670425"/>
          <p14:tracePt t="111907" x="3232150" y="4759325"/>
          <p14:tracePt t="111924" x="3214688" y="4795838"/>
          <p14:tracePt t="111940" x="3205163" y="4840288"/>
          <p14:tracePt t="111957" x="3197225" y="4884738"/>
          <p14:tracePt t="111974" x="3187700" y="4911725"/>
          <p14:tracePt t="111990" x="3170238" y="4929188"/>
          <p14:tracePt t="112007" x="3170238" y="4946650"/>
          <p14:tracePt t="112024" x="3160713" y="4956175"/>
          <p14:tracePt t="112040" x="3160713" y="4965700"/>
          <p14:tracePt t="112062" x="3160713" y="4973638"/>
          <p14:tracePt t="112088" x="3160713" y="4983163"/>
          <p14:tracePt t="112138" x="3160713" y="4991100"/>
          <p14:tracePt t="112150" x="3160713" y="5000625"/>
          <p14:tracePt t="112164" x="3187700" y="5010150"/>
          <p14:tracePt t="112176" x="3224213" y="5010150"/>
          <p14:tracePt t="112190" x="3268663" y="5010150"/>
          <p14:tracePt t="112207" x="3330575" y="5000625"/>
          <p14:tracePt t="112223" x="3554413" y="4857750"/>
          <p14:tracePt t="112240" x="3705225" y="4679950"/>
          <p14:tracePt t="112257" x="3848100" y="4483100"/>
          <p14:tracePt t="112274" x="4000500" y="4179888"/>
          <p14:tracePt t="112291" x="4037013" y="4089400"/>
          <p14:tracePt t="112307" x="4044950" y="4010025"/>
          <p14:tracePt t="112324" x="4044950" y="3946525"/>
          <p14:tracePt t="112340" x="4037013" y="3857625"/>
          <p14:tracePt t="112357" x="4017963" y="3822700"/>
          <p14:tracePt t="112373" x="4000500" y="3786188"/>
          <p14:tracePt t="112390" x="3965575" y="3732213"/>
          <p14:tracePt t="112407" x="3946525" y="3705225"/>
          <p14:tracePt t="112423" x="3911600" y="3679825"/>
          <p14:tracePt t="112440" x="3867150" y="3643313"/>
          <p14:tracePt t="112457" x="3840163" y="3616325"/>
          <p14:tracePt t="112474" x="3803650" y="3598863"/>
          <p14:tracePt t="112491" x="3768725" y="3571875"/>
          <p14:tracePt t="112507" x="3687763" y="3509963"/>
          <p14:tracePt t="112524" x="3643313" y="3490913"/>
          <p14:tracePt t="112540" x="3544888" y="3429000"/>
          <p14:tracePt t="112558" x="3517900" y="3402013"/>
          <p14:tracePt t="112573" x="3482975" y="3394075"/>
          <p14:tracePt t="112590" x="3455988" y="3375025"/>
          <p14:tracePt t="112606" x="3411538" y="3357563"/>
          <p14:tracePt t="112623" x="3375025" y="3340100"/>
          <p14:tracePt t="112641" x="3313113" y="3313113"/>
          <p14:tracePt t="112658" x="3286125" y="3303588"/>
          <p14:tracePt t="112674" x="3259138" y="3295650"/>
          <p14:tracePt t="112689" x="3241675" y="3295650"/>
          <p14:tracePt t="112706" x="3224213" y="3286125"/>
          <p14:tracePt t="112706" x="3205163" y="3286125"/>
          <p14:tracePt t="112724" x="3205163" y="3276600"/>
          <p14:tracePt t="112739" x="3187700" y="3276600"/>
          <p14:tracePt t="112756" x="3179763" y="3276600"/>
          <p14:tracePt t="112775" x="3214688" y="3303588"/>
          <p14:tracePt t="112877" x="3232150" y="3330575"/>
          <p14:tracePt t="112888" x="3251200" y="3348038"/>
          <p14:tracePt t="112903" x="3295650" y="3384550"/>
          <p14:tracePt t="112916" x="3367088" y="3438525"/>
          <p14:tracePt t="112927" x="3455988" y="3517900"/>
          <p14:tracePt t="112941" x="3554413" y="3598863"/>
          <p14:tracePt t="112959" x="3741738" y="3786188"/>
          <p14:tracePt t="112979" x="3776663" y="3822700"/>
          <p14:tracePt t="112992" x="3803650" y="3857625"/>
          <p14:tracePt t="113007" x="3822700" y="3884613"/>
          <p14:tracePt t="113023" x="3848100" y="3990975"/>
          <p14:tracePt t="113042" x="3867150" y="4071938"/>
          <p14:tracePt t="113057" x="3867150" y="4152900"/>
          <p14:tracePt t="113073" x="3875088" y="4224338"/>
          <p14:tracePt t="113090" x="3875088" y="4322763"/>
          <p14:tracePt t="113107" x="3875088" y="4357688"/>
          <p14:tracePt t="113124" x="3875088" y="4394200"/>
          <p14:tracePt t="113141" x="3875088" y="4510088"/>
          <p14:tracePt t="113158" x="3857625" y="4572000"/>
          <p14:tracePt t="113175" x="3840163" y="4616450"/>
          <p14:tracePt t="113190" x="3813175" y="4687888"/>
          <p14:tracePt t="113208" x="3803650" y="4697413"/>
          <p14:tracePt t="113223" x="3803650" y="4705350"/>
          <p14:tracePt t="113240" x="3795713" y="4724400"/>
          <p14:tracePt t="113257" x="3795713" y="4732338"/>
          <p14:tracePt t="113476" x="3795713" y="4751388"/>
          <p14:tracePt t="113489" x="3786188" y="4776788"/>
          <p14:tracePt t="113500" x="3768725" y="4795838"/>
          <p14:tracePt t="113513" x="3768725" y="4822825"/>
          <p14:tracePt t="113526" x="3751263" y="4840288"/>
          <p14:tracePt t="113540" x="3741738" y="4857750"/>
          <p14:tracePt t="113556" x="3732213" y="4894263"/>
          <p14:tracePt t="113574" x="3714750" y="4911725"/>
          <p14:tracePt t="113590" x="3679825" y="4956175"/>
          <p14:tracePt t="113607" x="3670300" y="4973638"/>
          <p14:tracePt t="113624" x="3652838" y="4991100"/>
          <p14:tracePt t="113642" x="3643313" y="4991100"/>
          <p14:tracePt t="113657" x="3633788" y="5010150"/>
          <p14:tracePt t="113674" x="3625850" y="5010150"/>
          <p14:tracePt t="113690" x="3608388" y="5018088"/>
          <p14:tracePt t="113707" x="3571875" y="5054600"/>
          <p14:tracePt t="113724" x="3562350" y="5054600"/>
          <p14:tracePt t="113740" x="3544888" y="5062538"/>
          <p14:tracePt t="113758" x="3536950" y="5072063"/>
          <p14:tracePt t="113774" x="3517900" y="5081588"/>
          <p14:tracePt t="113790" x="3509963" y="5081588"/>
          <p14:tracePt t="113807" x="3473450" y="5089525"/>
          <p14:tracePt t="113824" x="3446463" y="5089525"/>
          <p14:tracePt t="113840" x="3429000" y="5089525"/>
          <p14:tracePt t="113858" x="3394075" y="5089525"/>
          <p14:tracePt t="113874" x="3384550" y="5089525"/>
          <p14:tracePt t="113890" x="3375025" y="5089525"/>
          <p14:tracePt t="113907" x="3367088" y="5089525"/>
          <p14:tracePt t="113933" x="3367088" y="5081588"/>
          <p14:tracePt t="113998" x="3367088" y="5072063"/>
          <p14:tracePt t="114074" x="3394075" y="5072063"/>
          <p14:tracePt t="114124" x="3438525" y="5072063"/>
          <p14:tracePt t="114137" x="3473450" y="5072063"/>
          <p14:tracePt t="114151" x="3509963" y="5072063"/>
          <p14:tracePt t="114163" x="3554413" y="5072063"/>
          <p14:tracePt t="114176" x="3598863" y="5062538"/>
          <p14:tracePt t="114190" x="3625850" y="5045075"/>
          <p14:tracePt t="114207" x="3660775" y="5010150"/>
          <p14:tracePt t="114224" x="3751263" y="4848225"/>
          <p14:tracePt t="114241" x="3768725" y="4768850"/>
          <p14:tracePt t="114257" x="3768725" y="4697413"/>
          <p14:tracePt t="114274" x="3768725" y="4581525"/>
          <p14:tracePt t="114291" x="3768725" y="4545013"/>
          <p14:tracePt t="114307" x="3741738" y="4500563"/>
          <p14:tracePt t="114323" x="3724275" y="4483100"/>
          <p14:tracePt t="114340" x="3705225" y="4438650"/>
          <p14:tracePt t="114357" x="3697288" y="4438650"/>
          <p14:tracePt t="114374" x="3687763" y="4429125"/>
          <p14:tracePt t="114390" x="3679825" y="4429125"/>
          <p14:tracePt t="114407" x="3670300" y="4429125"/>
          <p14:tracePt t="114436" x="3660775" y="4429125"/>
          <p14:tracePt t="115383" x="3660775" y="4419600"/>
          <p14:tracePt t="115743" x="3660775" y="4411663"/>
          <p14:tracePt t="115756" x="3660775" y="4394200"/>
          <p14:tracePt t="115781" x="3660775" y="4384675"/>
          <p14:tracePt t="115794" x="3652838" y="4357688"/>
          <p14:tracePt t="115811" x="3652838" y="4330700"/>
          <p14:tracePt t="115820" x="3633788" y="4303713"/>
          <p14:tracePt t="115832" x="3608388" y="4276725"/>
          <p14:tracePt t="115844" x="3598863" y="4241800"/>
          <p14:tracePt t="115858" x="3571875" y="4214813"/>
          <p14:tracePt t="115874" x="3544888" y="4187825"/>
          <p14:tracePt t="115890" x="3527425" y="4170363"/>
          <p14:tracePt t="115907" x="3509963" y="4160838"/>
          <p14:tracePt t="115924" x="3465513" y="4116388"/>
          <p14:tracePt t="115941" x="3446463" y="4108450"/>
          <p14:tracePt t="115957" x="3429000" y="4089400"/>
          <p14:tracePt t="115975" x="3411538" y="4081463"/>
          <p14:tracePt t="115997" x="3411538" y="4071938"/>
          <p14:tracePt t="116010" x="3402013" y="4071938"/>
          <p14:tracePt t="116025" x="3402013" y="4062413"/>
          <p14:tracePt t="116041" x="3402013" y="4054475"/>
          <p14:tracePt t="116099" x="3394075" y="4054475"/>
          <p14:tracePt t="116138" x="3394075" y="4062413"/>
          <p14:tracePt t="116214" x="3394075" y="4071938"/>
          <p14:tracePt t="116264" x="3384550" y="40719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608126"/>
              </p:ext>
            </p:extLst>
          </p:nvPr>
        </p:nvGraphicFramePr>
        <p:xfrm>
          <a:off x="708865" y="765689"/>
          <a:ext cx="10831494" cy="554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354728" y="6446402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453794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3960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82" x="3348038" y="4081463"/>
          <p14:tracePt t="1217" x="3286125" y="4098925"/>
          <p14:tracePt t="1230" x="3152775" y="4116388"/>
          <p14:tracePt t="1242" x="2928938" y="4143375"/>
          <p14:tracePt t="1255" x="2536825" y="4160838"/>
          <p14:tracePt t="1269" x="2125663" y="4160838"/>
          <p14:tracePt t="1286" x="1679575" y="4116388"/>
          <p14:tracePt t="1302" x="938213" y="3973513"/>
          <p14:tracePt t="1319" x="723900" y="3902075"/>
          <p14:tracePt t="1336" x="561975" y="3840163"/>
          <p14:tracePt t="1354" x="446088" y="3759200"/>
          <p14:tracePt t="1370" x="401638" y="3714750"/>
          <p14:tracePt t="1386" x="384175" y="3643313"/>
          <p14:tracePt t="1403" x="384175" y="3394075"/>
          <p14:tracePt t="1420" x="411163" y="3303588"/>
          <p14:tracePt t="1436" x="482600" y="3214688"/>
          <p14:tracePt t="1453" x="554038" y="3152775"/>
          <p14:tracePt t="1469" x="847725" y="3000375"/>
          <p14:tracePt t="1486" x="1017588" y="2938463"/>
          <p14:tracePt t="1502" x="1214438" y="2894013"/>
          <p14:tracePt t="1519" x="1500188" y="2874963"/>
          <p14:tracePt t="1537" x="1608138" y="2874963"/>
          <p14:tracePt t="1552" x="1679575" y="2874963"/>
          <p14:tracePt t="1569" x="1803400" y="2884488"/>
          <p14:tracePt t="1587" x="1839913" y="2894013"/>
          <p14:tracePt t="1602" x="1901825" y="2901950"/>
          <p14:tracePt t="1619" x="2027238" y="2919413"/>
          <p14:tracePt t="1637" x="2089150" y="2928938"/>
          <p14:tracePt t="1652" x="2160588" y="2928938"/>
          <p14:tracePt t="1669" x="2232025" y="2928938"/>
          <p14:tracePt t="1686" x="2374900" y="2928938"/>
          <p14:tracePt t="1703" x="2446338" y="2928938"/>
          <p14:tracePt t="1720" x="2643188" y="2919413"/>
          <p14:tracePt t="1739" x="2697163" y="2919413"/>
          <p14:tracePt t="1753" x="2741613" y="2911475"/>
          <p14:tracePt t="1769" x="2759075" y="2911475"/>
          <p14:tracePt t="1786" x="2786063" y="29114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66" y="526890"/>
            <a:ext cx="10972800" cy="1143000"/>
          </a:xfrm>
        </p:spPr>
        <p:txBody>
          <a:bodyPr/>
          <a:lstStyle/>
          <a:p>
            <a:pPr rtl="0"/>
            <a:r>
              <a:rPr lang="en-US" alt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Input </a:t>
            </a:r>
            <a:r>
              <a:rPr lang="en-US" alt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(Afferent</a:t>
            </a:r>
            <a:r>
              <a:rPr lang="en-US" alt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 Pathways to the Cerebellum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1777366"/>
            <a:ext cx="10815728" cy="4605972"/>
          </a:xfrm>
        </p:spPr>
        <p:txBody>
          <a:bodyPr/>
          <a:lstStyle/>
          <a:p>
            <a:pPr marL="514350" indent="-514350" algn="just" rtl="0">
              <a:buFont typeface="Times New Roman" panose="02020603050405020304" pitchFamily="18" charset="0"/>
              <a:buAutoNum type="alphaUcPeriod"/>
            </a:pPr>
            <a:r>
              <a:rPr lang="en-US" altLang="ar-IQ" sz="28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From other parts of brain</a:t>
            </a:r>
          </a:p>
          <a:p>
            <a:pPr marL="514350" indent="-514350" algn="just" rtl="0">
              <a:buFont typeface="Times New Roman" panose="02020603050405020304" pitchFamily="18" charset="0"/>
              <a:buAutoNum type="arabicPeriod"/>
            </a:pPr>
            <a:r>
              <a:rPr lang="en-US" altLang="ar-IQ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Motor and </a:t>
            </a:r>
            <a:r>
              <a:rPr lang="en-US" altLang="ar-IQ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ar-IQ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omatosensory </a:t>
            </a:r>
            <a:r>
              <a:rPr lang="en-US" altLang="ar-IQ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cortices through corticopontocerebellar pathway to lateral divisions of cerebellar hemisphere on opposite </a:t>
            </a:r>
            <a:r>
              <a:rPr lang="en-US" altLang="ar-IQ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side </a:t>
            </a:r>
            <a:endParaRPr lang="en-US" altLang="ar-IQ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14350" indent="-514350" algn="just" rtl="0">
              <a:buFont typeface="Times New Roman" panose="02020603050405020304" pitchFamily="18" charset="0"/>
              <a:buAutoNum type="arabicPeriod"/>
            </a:pPr>
            <a:r>
              <a:rPr lang="en-US" altLang="ar-IQ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Brainstem </a:t>
            </a:r>
            <a:r>
              <a:rPr lang="en-US" altLang="ar-IQ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through</a:t>
            </a:r>
            <a:endParaRPr lang="en-US" altLang="ar-IQ" sz="2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1" algn="just" rtl="0">
              <a:buFont typeface="Wingdings" panose="05000000000000000000" pitchFamily="2" charset="2"/>
              <a:buChar char="§"/>
            </a:pPr>
            <a:r>
              <a:rPr lang="en-US" altLang="ar-IQ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Olivocerebellar tract</a:t>
            </a:r>
          </a:p>
          <a:p>
            <a:pPr lvl="1" algn="just" rtl="0">
              <a:buFont typeface="Wingdings" panose="05000000000000000000" pitchFamily="2" charset="2"/>
              <a:buChar char="§"/>
              <a:defRPr/>
            </a:pPr>
            <a:r>
              <a:rPr lang="en-US" altLang="ar-IQ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Vestibulocerebellar tract </a:t>
            </a:r>
          </a:p>
          <a:p>
            <a:pPr lvl="1" algn="just" rtl="0">
              <a:buFont typeface="Wingdings" panose="05000000000000000000" pitchFamily="2" charset="2"/>
              <a:buChar char="§"/>
              <a:defRPr/>
            </a:pPr>
            <a:r>
              <a:rPr lang="en-US" altLang="ar-IQ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Reticulocerebellar tract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1" algn="just" rtl="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B0F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417792" y="6446402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46956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17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85" x="2768600" y="2938463"/>
          <p14:tracePt t="1123" x="2687638" y="3036888"/>
          <p14:tracePt t="1134" x="2562225" y="3232150"/>
          <p14:tracePt t="1146" x="2428875" y="3446463"/>
          <p14:tracePt t="1159" x="2366963" y="3581400"/>
          <p14:tracePt t="1176" x="2322513" y="3670300"/>
          <p14:tracePt t="1185" x="2303463" y="3732213"/>
          <p14:tracePt t="1201" x="2303463" y="3768725"/>
          <p14:tracePt t="1217" x="2347913" y="3884613"/>
          <p14:tracePt t="1236" x="2411413" y="3938588"/>
          <p14:tracePt t="1252" x="2581275" y="4037013"/>
          <p14:tracePt t="1267" x="2803525" y="4125913"/>
          <p14:tracePt t="1284" x="3214688" y="4179888"/>
          <p14:tracePt t="1301" x="3330575" y="4179888"/>
          <p14:tracePt t="1318" x="3411538" y="4179888"/>
          <p14:tracePt t="1335" x="3517900" y="4160838"/>
          <p14:tracePt t="1351" x="3527425" y="4152900"/>
          <p14:tracePt t="1368" x="3544888" y="4143375"/>
          <p14:tracePt t="1385" x="3554413" y="4133850"/>
          <p14:tracePt t="1402" x="3598863" y="4125913"/>
          <p14:tracePt t="1813" x="3687763" y="4116388"/>
          <p14:tracePt t="1823" x="3776663" y="4116388"/>
          <p14:tracePt t="1835" x="3875088" y="4116388"/>
          <p14:tracePt t="1851" x="3956050" y="4116388"/>
          <p14:tracePt t="1868" x="4062413" y="4116388"/>
          <p14:tracePt t="1886" x="4098925" y="4125913"/>
          <p14:tracePt t="1902" x="4133850" y="4152900"/>
          <p14:tracePt t="1918" x="4205288" y="4251325"/>
          <p14:tracePt t="1936" x="4232275" y="4295775"/>
          <p14:tracePt t="1951" x="4251325" y="4340225"/>
          <p14:tracePt t="1968" x="4259263" y="4367213"/>
          <p14:tracePt t="1984" x="4259263" y="4411663"/>
          <p14:tracePt t="2002" x="4259263" y="4429125"/>
          <p14:tracePt t="2017" x="4259263" y="4438650"/>
          <p14:tracePt t="2034" x="4259263" y="4456113"/>
          <p14:tracePt t="2053" x="4259263" y="4465638"/>
          <p14:tracePt t="164287" x="4251325" y="4465638"/>
          <p14:tracePt t="165127" x="4179888" y="4473575"/>
          <p14:tracePt t="165138" x="3990975" y="4518025"/>
          <p14:tracePt t="165152" x="3589338" y="4589463"/>
          <p14:tracePt t="165163" x="3062288" y="4732338"/>
          <p14:tracePt t="165177" x="2438400" y="4884738"/>
          <p14:tracePt t="165193" x="1830388" y="5099050"/>
          <p14:tracePt t="165207" x="1204913" y="5286375"/>
          <p14:tracePt t="165223" x="258763" y="5554663"/>
          <p14:tracePt t="165241" x="0" y="5616575"/>
          <p14:tracePt t="165257" x="0" y="5643563"/>
          <p14:tracePt t="165273" x="0" y="5562600"/>
          <p14:tracePt t="165317" x="0" y="5518150"/>
          <p14:tracePt t="165331" x="0" y="5473700"/>
          <p14:tracePt t="165342" x="0" y="5394325"/>
          <p14:tracePt t="165358" x="0" y="5322888"/>
          <p14:tracePt t="165369" x="0" y="5224463"/>
          <p14:tracePt t="165380" x="9525" y="5126038"/>
          <p14:tracePt t="165393" x="61913" y="5045075"/>
          <p14:tracePt t="165408" x="115888" y="4938713"/>
          <p14:tracePt t="165423" x="214313" y="4857750"/>
          <p14:tracePt t="165440" x="330200" y="4759325"/>
          <p14:tracePt t="165457" x="893763" y="4483100"/>
          <p14:tracePt t="165473" x="1241425" y="4348163"/>
          <p14:tracePt t="165490" x="1554163" y="4259263"/>
          <p14:tracePt t="165507" x="2152650" y="4133850"/>
          <p14:tracePt t="165524" x="2428875" y="4108450"/>
          <p14:tracePt t="165540" x="2616200" y="4108450"/>
          <p14:tracePt t="165557" x="3054350" y="4133850"/>
          <p14:tracePt t="165573" x="3241675" y="4170363"/>
          <p14:tracePt t="165590" x="3394075" y="4214813"/>
          <p14:tracePt t="165606" x="3536950" y="4251325"/>
          <p14:tracePt t="165623" x="3946525" y="4367213"/>
          <p14:tracePt t="165640" x="4089400" y="4402138"/>
          <p14:tracePt t="165657" x="4340225" y="4473575"/>
          <p14:tracePt t="165675" x="4438650" y="4510088"/>
          <p14:tracePt t="165690" x="4518025" y="4527550"/>
          <p14:tracePt t="165706" x="4554538" y="4537075"/>
          <p14:tracePt t="165723" x="4616450" y="4562475"/>
          <p14:tracePt t="165740" x="4625975" y="4572000"/>
          <p14:tracePt t="165756" x="4625975" y="4581525"/>
          <p14:tracePt t="165777" x="4633913" y="4589463"/>
          <p14:tracePt t="165790" x="4633913" y="4608513"/>
          <p14:tracePt t="165806" x="4633913" y="4633913"/>
          <p14:tracePt t="165823" x="4616450" y="4679950"/>
          <p14:tracePt t="165842" x="4581525" y="4714875"/>
          <p14:tracePt t="165857" x="4510088" y="4759325"/>
          <p14:tracePt t="165873" x="4375150" y="4822825"/>
          <p14:tracePt t="165873" x="4081463" y="4919663"/>
          <p14:tracePt t="165891" x="3795713" y="4991100"/>
          <p14:tracePt t="165907" x="3465513" y="5037138"/>
          <p14:tracePt t="165923" x="3071813" y="5072063"/>
          <p14:tracePt t="165941" x="2419350" y="5072063"/>
          <p14:tracePt t="165957" x="2125663" y="5062538"/>
          <p14:tracePt t="165973" x="1847850" y="5037138"/>
          <p14:tracePt t="165990" x="1401763" y="4973638"/>
          <p14:tracePt t="166007" x="1241425" y="4938713"/>
          <p14:tracePt t="166023" x="1133475" y="4902200"/>
          <p14:tracePt t="166040" x="884238" y="4813300"/>
          <p14:tracePt t="166058" x="812800" y="4786313"/>
          <p14:tracePt t="166073" x="758825" y="4751388"/>
          <p14:tracePt t="166090" x="669925" y="4652963"/>
          <p14:tracePt t="166108" x="633413" y="4589463"/>
          <p14:tracePt t="166124" x="615950" y="4527550"/>
          <p14:tracePt t="166140" x="608013" y="4438650"/>
          <p14:tracePt t="166157" x="642938" y="4268788"/>
          <p14:tracePt t="166174" x="696913" y="4179888"/>
          <p14:tracePt t="166190" x="785813" y="4098925"/>
          <p14:tracePt t="166207" x="1223963" y="3840163"/>
          <p14:tracePt t="166224" x="1589088" y="3705225"/>
          <p14:tracePt t="166240" x="1973263" y="3616325"/>
          <p14:tracePt t="166257" x="2633663" y="3527425"/>
          <p14:tracePt t="166274" x="2928938" y="3509963"/>
          <p14:tracePt t="166290" x="3143250" y="3509963"/>
          <p14:tracePt t="166307" x="3536950" y="3509963"/>
          <p14:tracePt t="166326" x="3670300" y="3509963"/>
          <p14:tracePt t="166340" x="3803650" y="3544888"/>
          <p14:tracePt t="166357" x="3902075" y="3581400"/>
          <p14:tracePt t="166373" x="4098925" y="3660775"/>
          <p14:tracePt t="166390" x="4187825" y="3724275"/>
          <p14:tracePt t="166407" x="4251325" y="3768725"/>
          <p14:tracePt t="166423" x="4330700" y="3822700"/>
          <p14:tracePt t="166440" x="4357688" y="3857625"/>
          <p14:tracePt t="166458" x="4375150" y="3956050"/>
          <p14:tracePt t="166477" x="4367213" y="4027488"/>
          <p14:tracePt t="166491" x="4322763" y="4108450"/>
          <p14:tracePt t="166507" x="4251325" y="4224338"/>
          <p14:tracePt t="166523" x="4160838" y="4313238"/>
          <p14:tracePt t="166541" x="3911600" y="4510088"/>
          <p14:tracePt t="166557" x="3724275" y="4633913"/>
          <p14:tracePt t="166573" x="3490913" y="4751388"/>
          <p14:tracePt t="166590" x="2894013" y="4983163"/>
          <p14:tracePt t="166607" x="2536825" y="5062538"/>
          <p14:tracePt t="166623" x="2205038" y="5108575"/>
          <p14:tracePt t="166640" x="1616075" y="5126038"/>
          <p14:tracePt t="166657" x="1384300" y="5108575"/>
          <p14:tracePt t="166674" x="1223963" y="5072063"/>
          <p14:tracePt t="166690" x="1062038" y="5000625"/>
          <p14:tracePt t="166708" x="1017588" y="4973638"/>
          <p14:tracePt t="166723" x="1000125" y="4946650"/>
          <p14:tracePt t="166741" x="990600" y="4867275"/>
          <p14:tracePt t="166759" x="1009650" y="4822825"/>
          <p14:tracePt t="166775" x="1133475" y="4732338"/>
          <p14:tracePt t="166790" x="1455738" y="4589463"/>
          <p14:tracePt t="166807" x="2347913" y="4322763"/>
          <p14:tracePt t="166824" x="2803525" y="4259263"/>
          <p14:tracePt t="166840" x="3241675" y="4224338"/>
          <p14:tracePt t="166857" x="3633788" y="4224338"/>
          <p14:tracePt t="166873" x="3946525" y="4224338"/>
          <p14:tracePt t="166890" x="4581525" y="4286250"/>
          <p14:tracePt t="166906" x="4848225" y="4348163"/>
          <p14:tracePt t="166924" x="4965700" y="4384675"/>
          <p14:tracePt t="166940" x="5062538" y="4419600"/>
          <p14:tracePt t="166957" x="5153025" y="4446588"/>
          <p14:tracePt t="166973" x="5276850" y="4491038"/>
          <p14:tracePt t="166990" x="5313363" y="4500563"/>
          <p14:tracePt t="167007" x="5357813" y="4510088"/>
          <p14:tracePt t="167024" x="5419725" y="4518025"/>
          <p14:tracePt t="167041" x="5446713" y="4527550"/>
          <p14:tracePt t="167057" x="5473700" y="4527550"/>
          <p14:tracePt t="167073" x="5500688" y="4527550"/>
          <p14:tracePt t="167090" x="5554663" y="4527550"/>
          <p14:tracePt t="167107" x="5599113" y="4510088"/>
          <p14:tracePt t="167123" x="5653088" y="4491038"/>
          <p14:tracePt t="167141" x="5705475" y="4473575"/>
          <p14:tracePt t="167156" x="5724525" y="4465638"/>
          <p14:tracePt t="167173" x="5741988" y="4456113"/>
          <p14:tracePt t="167190" x="5768975" y="4446588"/>
          <p14:tracePt t="167207" x="5776913" y="4446588"/>
          <p14:tracePt t="167224" x="5786438" y="4446588"/>
          <p14:tracePt t="167240" x="5786438" y="44386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2.7|8.9|5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2.8|19.9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2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5|13|6.2|7.4|20.8|5|5.3"/>
</p:tagLst>
</file>

<file path=ppt/theme/theme1.xml><?xml version="1.0" encoding="utf-8"?>
<a:theme xmlns:a="http://schemas.openxmlformats.org/drawingml/2006/main" name="Theme13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3" id="{70F17ABF-D0C3-4DC6-A0E4-BFF62B9A2106}" vid="{5DC45137-C1E5-489F-A47D-016A5D407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</Template>
  <TotalTime>596</TotalTime>
  <Words>849</Words>
  <Application>Microsoft Office PowerPoint</Application>
  <PresentationFormat>Custom</PresentationFormat>
  <Paragraphs>139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Theme13</vt:lpstr>
      <vt:lpstr>Cerebellum</vt:lpstr>
      <vt:lpstr>Objectives</vt:lpstr>
      <vt:lpstr>PowerPoint Presentation</vt:lpstr>
      <vt:lpstr>PowerPoint Presentation</vt:lpstr>
      <vt:lpstr>Anatomical and Functional areas of cerebellum</vt:lpstr>
      <vt:lpstr>PowerPoint Presentation</vt:lpstr>
      <vt:lpstr>PowerPoint Presentation</vt:lpstr>
      <vt:lpstr>PowerPoint Presentation</vt:lpstr>
      <vt:lpstr>Input (Afferent)  Pathways to the Cerebellum</vt:lpstr>
      <vt:lpstr>PowerPoint Presentation</vt:lpstr>
      <vt:lpstr>PowerPoint Presentation</vt:lpstr>
      <vt:lpstr>PowerPoint Presentation</vt:lpstr>
      <vt:lpstr>PowerPoint Presentation</vt:lpstr>
      <vt:lpstr>Functional units of cerebellar cortex</vt:lpstr>
      <vt:lpstr>Output (Efferent) Signals from the Cerebellum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Cerebellum Functionally divided overall in to</vt:lpstr>
      <vt:lpstr>Recap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</dc:title>
  <dc:creator>Lenovo</dc:creator>
  <cp:lastModifiedBy>MS-2017</cp:lastModifiedBy>
  <cp:revision>74</cp:revision>
  <dcterms:created xsi:type="dcterms:W3CDTF">2020-06-10T09:27:04Z</dcterms:created>
  <dcterms:modified xsi:type="dcterms:W3CDTF">2022-05-08T16:56:46Z</dcterms:modified>
</cp:coreProperties>
</file>